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12"/>
  </p:notesMasterIdLst>
  <p:sldIdLst>
    <p:sldId id="256" r:id="rId2"/>
    <p:sldId id="1606" r:id="rId3"/>
    <p:sldId id="1612" r:id="rId4"/>
    <p:sldId id="1613" r:id="rId5"/>
    <p:sldId id="1614" r:id="rId6"/>
    <p:sldId id="1615" r:id="rId7"/>
    <p:sldId id="1616" r:id="rId8"/>
    <p:sldId id="1617" r:id="rId9"/>
    <p:sldId id="1619" r:id="rId10"/>
    <p:sldId id="161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637"/>
    <a:srgbClr val="244DC1"/>
    <a:srgbClr val="6BB652"/>
    <a:srgbClr val="6A80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7292A2E-F333-43FB-9621-5CBBE7FDCDCB}">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23" autoAdjust="0"/>
    <p:restoredTop sz="94660"/>
  </p:normalViewPr>
  <p:slideViewPr>
    <p:cSldViewPr snapToGrid="0">
      <p:cViewPr>
        <p:scale>
          <a:sx n="215" d="100"/>
          <a:sy n="215" d="100"/>
        </p:scale>
        <p:origin x="504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36BD7-2683-4B07-AEEB-4D5472945E42}" type="datetimeFigureOut">
              <a:rPr lang="en-GB" smtClean="0"/>
              <a:t>01/09/2022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9667BD-3801-4388-9030-9DB9A279E17C}" type="slidenum">
              <a:rPr lang="en-GB" smtClean="0"/>
              <a:t>‹#›</a:t>
            </a:fld>
            <a:endParaRPr lang="en-GB"/>
          </a:p>
        </p:txBody>
      </p:sp>
    </p:spTree>
    <p:extLst>
      <p:ext uri="{BB962C8B-B14F-4D97-AF65-F5344CB8AC3E}">
        <p14:creationId xmlns:p14="http://schemas.microsoft.com/office/powerpoint/2010/main" val="514660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99D7EE-369E-47D1-B159-F1D48C285C9C}" type="slidenum">
              <a:rPr lang="en-US" smtClean="0"/>
              <a:t>1</a:t>
            </a:fld>
            <a:endParaRPr lang="en-US"/>
          </a:p>
        </p:txBody>
      </p:sp>
    </p:spTree>
    <p:extLst>
      <p:ext uri="{BB962C8B-B14F-4D97-AF65-F5344CB8AC3E}">
        <p14:creationId xmlns:p14="http://schemas.microsoft.com/office/powerpoint/2010/main" val="3444393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CACE6-F5B3-7547-AEB0-2DE47AB71426}" type="slidenum">
              <a:rPr lang="en-GB" smtClean="0"/>
              <a:t>2</a:t>
            </a:fld>
            <a:endParaRPr lang="en-GB"/>
          </a:p>
        </p:txBody>
      </p:sp>
    </p:spTree>
    <p:extLst>
      <p:ext uri="{BB962C8B-B14F-4D97-AF65-F5344CB8AC3E}">
        <p14:creationId xmlns:p14="http://schemas.microsoft.com/office/powerpoint/2010/main" val="382977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667BD-3801-4388-9030-9DB9A279E17C}" type="slidenum">
              <a:rPr lang="en-GB" smtClean="0"/>
              <a:t>3</a:t>
            </a:fld>
            <a:endParaRPr lang="en-GB"/>
          </a:p>
        </p:txBody>
      </p:sp>
    </p:spTree>
    <p:extLst>
      <p:ext uri="{BB962C8B-B14F-4D97-AF65-F5344CB8AC3E}">
        <p14:creationId xmlns:p14="http://schemas.microsoft.com/office/powerpoint/2010/main" val="325818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667BD-3801-4388-9030-9DB9A279E17C}" type="slidenum">
              <a:rPr lang="en-GB" smtClean="0"/>
              <a:t>4</a:t>
            </a:fld>
            <a:endParaRPr lang="en-GB"/>
          </a:p>
        </p:txBody>
      </p:sp>
    </p:spTree>
    <p:extLst>
      <p:ext uri="{BB962C8B-B14F-4D97-AF65-F5344CB8AC3E}">
        <p14:creationId xmlns:p14="http://schemas.microsoft.com/office/powerpoint/2010/main" val="3217804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59667BD-3801-4388-9030-9DB9A279E17C}" type="slidenum">
              <a:rPr lang="en-GB" smtClean="0"/>
              <a:t>5</a:t>
            </a:fld>
            <a:endParaRPr lang="en-GB"/>
          </a:p>
        </p:txBody>
      </p:sp>
    </p:spTree>
    <p:extLst>
      <p:ext uri="{BB962C8B-B14F-4D97-AF65-F5344CB8AC3E}">
        <p14:creationId xmlns:p14="http://schemas.microsoft.com/office/powerpoint/2010/main" val="1336847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667BD-3801-4388-9030-9DB9A279E17C}" type="slidenum">
              <a:rPr lang="en-GB" smtClean="0"/>
              <a:t>6</a:t>
            </a:fld>
            <a:endParaRPr lang="en-GB"/>
          </a:p>
        </p:txBody>
      </p:sp>
    </p:spTree>
    <p:extLst>
      <p:ext uri="{BB962C8B-B14F-4D97-AF65-F5344CB8AC3E}">
        <p14:creationId xmlns:p14="http://schemas.microsoft.com/office/powerpoint/2010/main" val="140132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667BD-3801-4388-9030-9DB9A279E17C}" type="slidenum">
              <a:rPr lang="en-GB" smtClean="0"/>
              <a:t>7</a:t>
            </a:fld>
            <a:endParaRPr lang="en-GB"/>
          </a:p>
        </p:txBody>
      </p:sp>
    </p:spTree>
    <p:extLst>
      <p:ext uri="{BB962C8B-B14F-4D97-AF65-F5344CB8AC3E}">
        <p14:creationId xmlns:p14="http://schemas.microsoft.com/office/powerpoint/2010/main" val="459607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6.sv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4.svg"/><Relationship Id="rId7" Type="http://schemas.openxmlformats.org/officeDocument/2006/relationships/image" Target="../media/image8.sv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4.svg"/><Relationship Id="rId7" Type="http://schemas.openxmlformats.org/officeDocument/2006/relationships/image" Target="../media/image8.sv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svg"/><Relationship Id="rId7"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mage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E4080C8-E929-45ED-A83F-80EC08B66995}"/>
              </a:ext>
            </a:extLst>
          </p:cNvPr>
          <p:cNvSpPr/>
          <p:nvPr userDrawn="1"/>
        </p:nvSpPr>
        <p:spPr>
          <a:xfrm>
            <a:off x="0" y="1"/>
            <a:ext cx="12192000" cy="4099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a:xfrm>
            <a:off x="700405" y="5708650"/>
            <a:ext cx="1699260" cy="137795"/>
          </a:xfrm>
        </p:spPr>
        <p:txBody>
          <a:bodyPr/>
          <a:lstStyle>
            <a:lvl1pPr>
              <a:defRPr sz="1000" cap="all" baseline="0">
                <a:solidFill>
                  <a:schemeClr val="tx2"/>
                </a:solidFill>
              </a:defRPr>
            </a:lvl1pPr>
          </a:lstStyle>
          <a:p>
            <a:fld id="{B04582B0-AE06-424D-9360-1C750068F677}" type="datetime1">
              <a:rPr lang="en-GB" smtClean="0"/>
              <a:t>01/09/2022</a:t>
            </a:fld>
            <a:endParaRPr lang="en-GB"/>
          </a:p>
        </p:txBody>
      </p:sp>
      <p:sp>
        <p:nvSpPr>
          <p:cNvPr id="7" name="Picture Placeholder 6">
            <a:extLst>
              <a:ext uri="{FF2B5EF4-FFF2-40B4-BE49-F238E27FC236}">
                <a16:creationId xmlns:a16="http://schemas.microsoft.com/office/drawing/2014/main" id="{BC19E2BC-F6EA-4457-81EA-500D7EA92C0F}"/>
              </a:ext>
            </a:extLst>
          </p:cNvPr>
          <p:cNvSpPr>
            <a:spLocks noGrp="1"/>
          </p:cNvSpPr>
          <p:nvPr>
            <p:ph type="pic" sz="quarter" idx="13" hasCustomPrompt="1"/>
          </p:nvPr>
        </p:nvSpPr>
        <p:spPr>
          <a:xfrm>
            <a:off x="0" y="0"/>
            <a:ext cx="12192000" cy="4068763"/>
          </a:xfrm>
        </p:spPr>
        <p:txBody>
          <a:bodyPr anchor="ctr"/>
          <a:lstStyle>
            <a:lvl1pPr algn="ctr">
              <a:defRPr>
                <a:solidFill>
                  <a:schemeClr val="bg2"/>
                </a:solidFill>
              </a:defRPr>
            </a:lvl1pPr>
          </a:lstStyle>
          <a:p>
            <a:r>
              <a:rPr lang="en-GB" dirty="0"/>
              <a:t>Click to insert image &gt; Right click &gt; Send to back</a:t>
            </a:r>
          </a:p>
        </p:txBody>
      </p:sp>
      <p:cxnSp>
        <p:nvCxnSpPr>
          <p:cNvPr id="9" name="Straight Connector 8">
            <a:extLst>
              <a:ext uri="{FF2B5EF4-FFF2-40B4-BE49-F238E27FC236}">
                <a16:creationId xmlns:a16="http://schemas.microsoft.com/office/drawing/2014/main" id="{5F803D16-D2B7-4FE9-A234-2FF5B69BA1AE}"/>
              </a:ext>
            </a:extLst>
          </p:cNvPr>
          <p:cNvCxnSpPr/>
          <p:nvPr userDrawn="1"/>
        </p:nvCxnSpPr>
        <p:spPr>
          <a:xfrm>
            <a:off x="0" y="409057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6139C5-BE7A-462B-8BCD-A6492D77D38B}"/>
              </a:ext>
            </a:extLst>
          </p:cNvPr>
          <p:cNvSpPr txBox="1"/>
          <p:nvPr userDrawn="1"/>
        </p:nvSpPr>
        <p:spPr>
          <a:xfrm>
            <a:off x="10583952" y="6425934"/>
            <a:ext cx="1350482" cy="246221"/>
          </a:xfrm>
          <a:prstGeom prst="rect">
            <a:avLst/>
          </a:prstGeom>
          <a:noFill/>
        </p:spPr>
        <p:txBody>
          <a:bodyPr wrap="square" rtlCol="0">
            <a:spAutoFit/>
          </a:bodyPr>
          <a:lstStyle/>
          <a:p>
            <a:r>
              <a:rPr lang="en-GB" sz="1000" b="1" dirty="0">
                <a:solidFill>
                  <a:schemeClr val="tx2"/>
                </a:solidFill>
              </a:rPr>
              <a:t>retailinsight.io</a:t>
            </a:r>
          </a:p>
        </p:txBody>
      </p:sp>
      <p:cxnSp>
        <p:nvCxnSpPr>
          <p:cNvPr id="12" name="Straight Connector 11">
            <a:extLst>
              <a:ext uri="{FF2B5EF4-FFF2-40B4-BE49-F238E27FC236}">
                <a16:creationId xmlns:a16="http://schemas.microsoft.com/office/drawing/2014/main" id="{EF6AAC29-F8E0-4DB8-B94D-3B26C2311B89}"/>
              </a:ext>
            </a:extLst>
          </p:cNvPr>
          <p:cNvCxnSpPr>
            <a:cxnSpLocks/>
          </p:cNvCxnSpPr>
          <p:nvPr userDrawn="1"/>
        </p:nvCxnSpPr>
        <p:spPr>
          <a:xfrm>
            <a:off x="9891713" y="6552089"/>
            <a:ext cx="6667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EBEE9A88-B78E-490D-884D-A1B0EED317D3}"/>
              </a:ext>
            </a:extLst>
          </p:cNvPr>
          <p:cNvSpPr>
            <a:spLocks noGrp="1"/>
          </p:cNvSpPr>
          <p:nvPr>
            <p:ph type="body" sz="quarter" idx="14" hasCustomPrompt="1"/>
          </p:nvPr>
        </p:nvSpPr>
        <p:spPr>
          <a:xfrm>
            <a:off x="797719" y="2414588"/>
            <a:ext cx="5743644" cy="1144587"/>
          </a:xfrm>
          <a:blipFill>
            <a:blip r:embed="rId2">
              <a:extLst>
                <a:ext uri="{96DAC541-7B7A-43D3-8B79-37D633B846F1}">
                  <asvg:svgBlip xmlns:asvg="http://schemas.microsoft.com/office/drawing/2016/SVG/main" r:embed="rId3"/>
                </a:ext>
              </a:extLst>
            </a:blip>
            <a:srcRect/>
            <a:stretch>
              <a:fillRect l="66" r="1248"/>
            </a:stretch>
          </a:blipFill>
        </p:spPr>
        <p:txBody>
          <a:bodyPr/>
          <a:lstStyle>
            <a:lvl1pPr>
              <a:defRPr/>
            </a:lvl1pPr>
          </a:lstStyle>
          <a:p>
            <a:pPr lvl="0"/>
            <a:r>
              <a:rPr lang="en-US" dirty="0"/>
              <a:t> </a:t>
            </a:r>
            <a:endParaRPr lang="en-GB" dirty="0"/>
          </a:p>
        </p:txBody>
      </p:sp>
      <p:sp>
        <p:nvSpPr>
          <p:cNvPr id="17" name="Text Placeholder 16">
            <a:extLst>
              <a:ext uri="{FF2B5EF4-FFF2-40B4-BE49-F238E27FC236}">
                <a16:creationId xmlns:a16="http://schemas.microsoft.com/office/drawing/2014/main" id="{A23B8950-122D-497D-839C-0FC4BBDB2164}"/>
              </a:ext>
            </a:extLst>
          </p:cNvPr>
          <p:cNvSpPr>
            <a:spLocks noGrp="1"/>
          </p:cNvSpPr>
          <p:nvPr>
            <p:ph type="body" sz="quarter" idx="15" hasCustomPrompt="1"/>
          </p:nvPr>
        </p:nvSpPr>
        <p:spPr>
          <a:xfrm>
            <a:off x="700405" y="4419600"/>
            <a:ext cx="7655092" cy="1028700"/>
          </a:xfrm>
        </p:spPr>
        <p:txBody>
          <a:bodyPr/>
          <a:lstStyle>
            <a:lvl1pPr>
              <a:defRPr sz="2800"/>
            </a:lvl1pPr>
          </a:lstStyle>
          <a:p>
            <a:pPr lvl="0"/>
            <a:r>
              <a:rPr lang="en-US" dirty="0"/>
              <a:t>Click to insert title</a:t>
            </a:r>
          </a:p>
        </p:txBody>
      </p:sp>
      <p:sp>
        <p:nvSpPr>
          <p:cNvPr id="20" name="Text Placeholder 19">
            <a:extLst>
              <a:ext uri="{FF2B5EF4-FFF2-40B4-BE49-F238E27FC236}">
                <a16:creationId xmlns:a16="http://schemas.microsoft.com/office/drawing/2014/main" id="{790CCB47-C651-473E-AA40-7B0B7A8CEE6D}"/>
              </a:ext>
            </a:extLst>
          </p:cNvPr>
          <p:cNvSpPr>
            <a:spLocks noGrp="1"/>
          </p:cNvSpPr>
          <p:nvPr>
            <p:ph type="body" sz="quarter" idx="16" hasCustomPrompt="1"/>
          </p:nvPr>
        </p:nvSpPr>
        <p:spPr>
          <a:xfrm>
            <a:off x="11422483" y="255093"/>
            <a:ext cx="502570" cy="716756"/>
          </a:xfrm>
          <a:blipFill>
            <a:blip r:embed="rId4">
              <a:extLst>
                <a:ext uri="{96DAC541-7B7A-43D3-8B79-37D633B846F1}">
                  <asvg:svgBlip xmlns:asvg="http://schemas.microsoft.com/office/drawing/2016/SVG/main" r:embed="rId5"/>
                </a:ext>
              </a:extLst>
            </a:blip>
            <a:stretch>
              <a:fillRect l="66" r="1248"/>
            </a:stretch>
          </a:blipFill>
        </p:spPr>
        <p:txBody>
          <a:bodyPr/>
          <a:lstStyle>
            <a:lvl1pPr>
              <a:defRPr/>
            </a:lvl1pPr>
          </a:lstStyle>
          <a:p>
            <a:pPr lvl="0"/>
            <a:r>
              <a:rPr lang="en-US" dirty="0"/>
              <a:t> </a:t>
            </a:r>
            <a:endParaRPr lang="en-GB" dirty="0"/>
          </a:p>
        </p:txBody>
      </p:sp>
      <p:pic>
        <p:nvPicPr>
          <p:cNvPr id="22" name="Graphic 21">
            <a:extLst>
              <a:ext uri="{FF2B5EF4-FFF2-40B4-BE49-F238E27FC236}">
                <a16:creationId xmlns:a16="http://schemas.microsoft.com/office/drawing/2014/main" id="{31720312-1D3E-4C92-BE59-5DDD28C175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28290" y="6327185"/>
            <a:ext cx="291962" cy="291962"/>
          </a:xfrm>
          <a:prstGeom prst="rect">
            <a:avLst/>
          </a:prstGeom>
        </p:spPr>
      </p:pic>
      <p:grpSp>
        <p:nvGrpSpPr>
          <p:cNvPr id="13" name="Group 12">
            <a:extLst>
              <a:ext uri="{FF2B5EF4-FFF2-40B4-BE49-F238E27FC236}">
                <a16:creationId xmlns:a16="http://schemas.microsoft.com/office/drawing/2014/main" id="{562DA6BF-AEEF-4CF8-9E66-1AE7C9D88A84}"/>
              </a:ext>
            </a:extLst>
          </p:cNvPr>
          <p:cNvGrpSpPr/>
          <p:nvPr userDrawn="1"/>
        </p:nvGrpSpPr>
        <p:grpSpPr>
          <a:xfrm>
            <a:off x="-3583359" y="1"/>
            <a:ext cx="3507559" cy="3977378"/>
            <a:chOff x="838198" y="1150070"/>
            <a:chExt cx="3507559" cy="3977378"/>
          </a:xfrm>
        </p:grpSpPr>
        <p:sp>
          <p:nvSpPr>
            <p:cNvPr id="14" name="Rectangle 13">
              <a:extLst>
                <a:ext uri="{FF2B5EF4-FFF2-40B4-BE49-F238E27FC236}">
                  <a16:creationId xmlns:a16="http://schemas.microsoft.com/office/drawing/2014/main" id="{C9E9D18B-B629-475A-A703-A4042E828D8F}"/>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16" name="TextBox 15">
              <a:extLst>
                <a:ext uri="{FF2B5EF4-FFF2-40B4-BE49-F238E27FC236}">
                  <a16:creationId xmlns:a16="http://schemas.microsoft.com/office/drawing/2014/main" id="{2ADFF341-BFDB-4EF2-B51C-FC1F11A9D008}"/>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18" name="Rectangle 17">
              <a:extLst>
                <a:ext uri="{FF2B5EF4-FFF2-40B4-BE49-F238E27FC236}">
                  <a16:creationId xmlns:a16="http://schemas.microsoft.com/office/drawing/2014/main" id="{1B7B7E3F-001C-45E2-B759-4D02ED9BCD70}"/>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19" name="TextBox 18">
              <a:extLst>
                <a:ext uri="{FF2B5EF4-FFF2-40B4-BE49-F238E27FC236}">
                  <a16:creationId xmlns:a16="http://schemas.microsoft.com/office/drawing/2014/main" id="{F81118B3-32C6-4361-BD00-7466D8956B96}"/>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23" name="TextBox 22">
              <a:extLst>
                <a:ext uri="{FF2B5EF4-FFF2-40B4-BE49-F238E27FC236}">
                  <a16:creationId xmlns:a16="http://schemas.microsoft.com/office/drawing/2014/main" id="{B32256DF-ED73-4D5E-9159-A37E89F1E0B6}"/>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47C509AD-0D0F-4AC0-BCA3-D40AFFFFDB9B}"/>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25" name="TextBox 24">
              <a:extLst>
                <a:ext uri="{FF2B5EF4-FFF2-40B4-BE49-F238E27FC236}">
                  <a16:creationId xmlns:a16="http://schemas.microsoft.com/office/drawing/2014/main" id="{86079CB5-7A52-436E-9394-8CDE0B6FB60C}"/>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26" name="TextBox 25">
              <a:extLst>
                <a:ext uri="{FF2B5EF4-FFF2-40B4-BE49-F238E27FC236}">
                  <a16:creationId xmlns:a16="http://schemas.microsoft.com/office/drawing/2014/main" id="{7C050F1E-4BEE-43E9-9C89-CA2DEB57DCC0}"/>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14372386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tatement / Quote 1">
    <p:bg>
      <p:bgPr>
        <a:solidFill>
          <a:schemeClr val="accent4"/>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F398D1D-CC0B-453C-BBA2-8CEB3CEAF4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4638" y="6327185"/>
            <a:ext cx="291962" cy="291962"/>
          </a:xfrm>
          <a:prstGeom prst="rect">
            <a:avLst/>
          </a:prstGeom>
        </p:spPr>
      </p:pic>
      <p:grpSp>
        <p:nvGrpSpPr>
          <p:cNvPr id="12" name="Group 11">
            <a:extLst>
              <a:ext uri="{FF2B5EF4-FFF2-40B4-BE49-F238E27FC236}">
                <a16:creationId xmlns:a16="http://schemas.microsoft.com/office/drawing/2014/main" id="{7E86F027-E9EE-4CA5-94E2-B19F06C607A0}"/>
              </a:ext>
            </a:extLst>
          </p:cNvPr>
          <p:cNvGrpSpPr/>
          <p:nvPr userDrawn="1"/>
        </p:nvGrpSpPr>
        <p:grpSpPr>
          <a:xfrm>
            <a:off x="0" y="0"/>
            <a:ext cx="556260" cy="6858000"/>
            <a:chOff x="0" y="0"/>
            <a:chExt cx="556260" cy="6858000"/>
          </a:xfrm>
        </p:grpSpPr>
        <p:sp>
          <p:nvSpPr>
            <p:cNvPr id="13" name="Rectangle 12">
              <a:extLst>
                <a:ext uri="{FF2B5EF4-FFF2-40B4-BE49-F238E27FC236}">
                  <a16:creationId xmlns:a16="http://schemas.microsoft.com/office/drawing/2014/main" id="{B8BF1F83-B7C5-465B-AFB1-DA51D0CACAC9}"/>
                </a:ext>
              </a:extLst>
            </p:cNvPr>
            <p:cNvSpPr/>
            <p:nvPr userDrawn="1"/>
          </p:nvSpPr>
          <p:spPr>
            <a:xfrm>
              <a:off x="0" y="0"/>
              <a:ext cx="55626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l">
                <a:lnSpc>
                  <a:spcPct val="90000"/>
                </a:lnSpc>
                <a:spcAft>
                  <a:spcPts val="600"/>
                </a:spcAft>
              </a:pPr>
              <a:endParaRPr lang="en-GB" sz="1200" dirty="0"/>
            </a:p>
          </p:txBody>
        </p:sp>
        <p:sp>
          <p:nvSpPr>
            <p:cNvPr id="14" name="TextBox 13">
              <a:extLst>
                <a:ext uri="{FF2B5EF4-FFF2-40B4-BE49-F238E27FC236}">
                  <a16:creationId xmlns:a16="http://schemas.microsoft.com/office/drawing/2014/main" id="{97AC2000-328F-40FA-9CAC-6915AEBB7464}"/>
                </a:ext>
              </a:extLst>
            </p:cNvPr>
            <p:cNvSpPr txBox="1"/>
            <p:nvPr userDrawn="1"/>
          </p:nvSpPr>
          <p:spPr>
            <a:xfrm rot="16200000">
              <a:off x="-411708" y="5515936"/>
              <a:ext cx="1350482" cy="276999"/>
            </a:xfrm>
            <a:prstGeom prst="rect">
              <a:avLst/>
            </a:prstGeom>
            <a:noFill/>
          </p:spPr>
          <p:txBody>
            <a:bodyPr wrap="square" rtlCol="0">
              <a:spAutoFit/>
            </a:bodyPr>
            <a:lstStyle/>
            <a:p>
              <a:r>
                <a:rPr lang="en-GB" sz="1200" dirty="0">
                  <a:solidFill>
                    <a:schemeClr val="tx1"/>
                  </a:solidFill>
                </a:rPr>
                <a:t>retailinsight.io</a:t>
              </a:r>
            </a:p>
          </p:txBody>
        </p:sp>
        <p:cxnSp>
          <p:nvCxnSpPr>
            <p:cNvPr id="15" name="Straight Connector 14">
              <a:extLst>
                <a:ext uri="{FF2B5EF4-FFF2-40B4-BE49-F238E27FC236}">
                  <a16:creationId xmlns:a16="http://schemas.microsoft.com/office/drawing/2014/main" id="{53E6258E-76B5-4C12-A1C8-0E20BB49C547}"/>
                </a:ext>
              </a:extLst>
            </p:cNvPr>
            <p:cNvCxnSpPr/>
            <p:nvPr userDrawn="1"/>
          </p:nvCxnSpPr>
          <p:spPr>
            <a:xfrm>
              <a:off x="273845" y="6281738"/>
              <a:ext cx="0" cy="1357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FF24245-DF75-46A3-B543-7905847E4C7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769" y="171099"/>
              <a:ext cx="338978" cy="358534"/>
            </a:xfrm>
            <a:prstGeom prst="rect">
              <a:avLst/>
            </a:prstGeom>
          </p:spPr>
        </p:pic>
      </p:gr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lvl1pPr>
              <a:defRPr>
                <a:solidFill>
                  <a:schemeClr val="tx1"/>
                </a:solidFill>
              </a:defRPr>
            </a:lvl1pPr>
          </a:lstStyle>
          <a:p>
            <a:fld id="{CF4A8909-BA6D-4AF3-ADA2-939CBE6263FB}"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lvl1pPr>
              <a:defRPr>
                <a:solidFill>
                  <a:schemeClr val="tx1"/>
                </a:solidFill>
              </a:defRPr>
            </a:lvl1pPr>
          </a:lstStyle>
          <a:p>
            <a:fld id="{B6DACD62-240B-4EAD-AC8D-E09432B53E69}" type="slidenum">
              <a:rPr lang="en-GB" smtClean="0"/>
              <a:pPr/>
              <a:t>‹#›</a:t>
            </a:fld>
            <a:endParaRPr lang="en-GB" dirty="0"/>
          </a:p>
        </p:txBody>
      </p:sp>
      <p:cxnSp>
        <p:nvCxnSpPr>
          <p:cNvPr id="6" name="Straight Connector 5">
            <a:extLst>
              <a:ext uri="{FF2B5EF4-FFF2-40B4-BE49-F238E27FC236}">
                <a16:creationId xmlns:a16="http://schemas.microsoft.com/office/drawing/2014/main" id="{9B5763E9-F2B9-48D4-897E-22DE9B8A634E}"/>
              </a:ext>
            </a:extLst>
          </p:cNvPr>
          <p:cNvCxnSpPr>
            <a:cxnSpLocks/>
          </p:cNvCxnSpPr>
          <p:nvPr userDrawn="1"/>
        </p:nvCxnSpPr>
        <p:spPr>
          <a:xfrm flipV="1">
            <a:off x="1239595" y="2120349"/>
            <a:ext cx="0" cy="261730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37A87FD5-B8BE-4325-B257-BE9CE4A48AB3}"/>
              </a:ext>
            </a:extLst>
          </p:cNvPr>
          <p:cNvSpPr>
            <a:spLocks noGrp="1"/>
          </p:cNvSpPr>
          <p:nvPr>
            <p:ph type="body" sz="quarter" idx="13"/>
          </p:nvPr>
        </p:nvSpPr>
        <p:spPr>
          <a:xfrm>
            <a:off x="1377950" y="2236788"/>
            <a:ext cx="8759825" cy="2384425"/>
          </a:xfrm>
        </p:spPr>
        <p:txBody>
          <a:bodyPr anchor="ctr"/>
          <a:lstStyle>
            <a:lvl1pPr>
              <a:defRPr sz="3600"/>
            </a:lvl1pPr>
            <a:lvl2pPr marL="444500" indent="-406400">
              <a:defRPr sz="3600"/>
            </a:lvl2pPr>
            <a:lvl3pPr marL="812800" indent="-328613">
              <a:defRPr sz="2400"/>
            </a:lvl3pPr>
            <a:lvl4pPr marL="1219200" indent="-330200" defTabSz="990600">
              <a:defRPr sz="1800"/>
            </a:lvl4pPr>
            <a:lvl5pPr marL="1524000" indent="-233363">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0" name="Graphic 9">
            <a:extLst>
              <a:ext uri="{FF2B5EF4-FFF2-40B4-BE49-F238E27FC236}">
                <a16:creationId xmlns:a16="http://schemas.microsoft.com/office/drawing/2014/main" id="{E8DE6429-942D-421C-BDEA-1A76E329BE4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2483" y="255093"/>
            <a:ext cx="502570" cy="716756"/>
          </a:xfrm>
          <a:prstGeom prst="rect">
            <a:avLst/>
          </a:prstGeom>
        </p:spPr>
      </p:pic>
      <p:grpSp>
        <p:nvGrpSpPr>
          <p:cNvPr id="17" name="Group 16">
            <a:extLst>
              <a:ext uri="{FF2B5EF4-FFF2-40B4-BE49-F238E27FC236}">
                <a16:creationId xmlns:a16="http://schemas.microsoft.com/office/drawing/2014/main" id="{63F2873F-F9DF-4004-A0E6-6F86DB50554D}"/>
              </a:ext>
            </a:extLst>
          </p:cNvPr>
          <p:cNvGrpSpPr/>
          <p:nvPr userDrawn="1"/>
        </p:nvGrpSpPr>
        <p:grpSpPr>
          <a:xfrm>
            <a:off x="-3583358" y="1"/>
            <a:ext cx="3507558" cy="3223650"/>
            <a:chOff x="838199" y="1150070"/>
            <a:chExt cx="3507558" cy="3223650"/>
          </a:xfrm>
          <a:solidFill>
            <a:schemeClr val="tx1"/>
          </a:solidFill>
        </p:grpSpPr>
        <p:sp>
          <p:nvSpPr>
            <p:cNvPr id="18" name="Rectangle 17">
              <a:extLst>
                <a:ext uri="{FF2B5EF4-FFF2-40B4-BE49-F238E27FC236}">
                  <a16:creationId xmlns:a16="http://schemas.microsoft.com/office/drawing/2014/main" id="{581802D0-3289-4DFF-92DA-B574752542AF}"/>
                </a:ext>
              </a:extLst>
            </p:cNvPr>
            <p:cNvSpPr/>
            <p:nvPr/>
          </p:nvSpPr>
          <p:spPr>
            <a:xfrm>
              <a:off x="838200" y="1150070"/>
              <a:ext cx="3507557" cy="32236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19" name="TextBox 18">
              <a:extLst>
                <a:ext uri="{FF2B5EF4-FFF2-40B4-BE49-F238E27FC236}">
                  <a16:creationId xmlns:a16="http://schemas.microsoft.com/office/drawing/2014/main" id="{8A4FB34A-D276-408F-8C15-A3AE3E82E184}"/>
                </a:ext>
              </a:extLst>
            </p:cNvPr>
            <p:cNvSpPr txBox="1"/>
            <p:nvPr/>
          </p:nvSpPr>
          <p:spPr>
            <a:xfrm>
              <a:off x="838200" y="1188170"/>
              <a:ext cx="3507557" cy="584775"/>
            </a:xfrm>
            <a:prstGeom prst="rect">
              <a:avLst/>
            </a:prstGeom>
            <a:noFill/>
          </p:spPr>
          <p:txBody>
            <a:bodyPr wrap="square" rtlCol="0">
              <a:spAutoFit/>
            </a:bodyPr>
            <a:lstStyle/>
            <a:p>
              <a:pPr algn="ctr"/>
              <a:r>
                <a:rPr lang="en-GB" sz="1600" dirty="0">
                  <a:solidFill>
                    <a:srgbClr val="333333"/>
                  </a:solidFill>
                  <a:latin typeface="+mj-lt"/>
                </a:rPr>
                <a:t>How to insert a </a:t>
              </a:r>
              <a:br>
                <a:rPr lang="en-GB" sz="1600" dirty="0">
                  <a:solidFill>
                    <a:srgbClr val="333333"/>
                  </a:solidFill>
                  <a:latin typeface="+mj-lt"/>
                </a:rPr>
              </a:br>
              <a:r>
                <a:rPr lang="en-GB" sz="1600" dirty="0">
                  <a:solidFill>
                    <a:srgbClr val="333333"/>
                  </a:solidFill>
                  <a:latin typeface="+mj-lt"/>
                </a:rPr>
                <a:t>background image</a:t>
              </a:r>
            </a:p>
          </p:txBody>
        </p:sp>
        <p:sp>
          <p:nvSpPr>
            <p:cNvPr id="20" name="Rectangle 19">
              <a:extLst>
                <a:ext uri="{FF2B5EF4-FFF2-40B4-BE49-F238E27FC236}">
                  <a16:creationId xmlns:a16="http://schemas.microsoft.com/office/drawing/2014/main" id="{8282C31D-9C78-41D4-B1DE-21E961E23C56}"/>
                </a:ext>
              </a:extLst>
            </p:cNvPr>
            <p:cNvSpPr/>
            <p:nvPr/>
          </p:nvSpPr>
          <p:spPr>
            <a:xfrm>
              <a:off x="838200" y="1817193"/>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21" name="TextBox 20">
              <a:extLst>
                <a:ext uri="{FF2B5EF4-FFF2-40B4-BE49-F238E27FC236}">
                  <a16:creationId xmlns:a16="http://schemas.microsoft.com/office/drawing/2014/main" id="{B9C45D4D-409C-4AA7-B982-CA0DC1F4050C}"/>
                </a:ext>
              </a:extLst>
            </p:cNvPr>
            <p:cNvSpPr txBox="1"/>
            <p:nvPr/>
          </p:nvSpPr>
          <p:spPr>
            <a:xfrm>
              <a:off x="838199" y="1867808"/>
              <a:ext cx="3507557" cy="461665"/>
            </a:xfrm>
            <a:prstGeom prst="rect">
              <a:avLst/>
            </a:prstGeom>
            <a:noFill/>
          </p:spPr>
          <p:txBody>
            <a:bodyPr wrap="square" rtlCol="0">
              <a:spAutoFit/>
            </a:bodyPr>
            <a:lstStyle/>
            <a:p>
              <a:r>
                <a:rPr lang="en-GB" sz="1200" b="1" dirty="0">
                  <a:solidFill>
                    <a:srgbClr val="333333"/>
                  </a:solidFill>
                </a:rPr>
                <a:t>1. </a:t>
              </a:r>
              <a:r>
                <a:rPr lang="en-GB" sz="1200">
                  <a:solidFill>
                    <a:srgbClr val="333333"/>
                  </a:solidFill>
                </a:rPr>
                <a:t>Right click on your slide and click </a:t>
              </a:r>
              <a:r>
                <a:rPr lang="en-GB" sz="1200" b="1">
                  <a:solidFill>
                    <a:srgbClr val="333333"/>
                  </a:solidFill>
                </a:rPr>
                <a:t>Format Background</a:t>
              </a:r>
              <a:r>
                <a:rPr lang="en-GB" sz="1200">
                  <a:solidFill>
                    <a:srgbClr val="333333"/>
                  </a:solidFill>
                </a:rPr>
                <a:t>.</a:t>
              </a:r>
            </a:p>
          </p:txBody>
        </p:sp>
        <p:sp>
          <p:nvSpPr>
            <p:cNvPr id="22" name="TextBox 21">
              <a:extLst>
                <a:ext uri="{FF2B5EF4-FFF2-40B4-BE49-F238E27FC236}">
                  <a16:creationId xmlns:a16="http://schemas.microsoft.com/office/drawing/2014/main" id="{B8C33B9B-0700-42D6-8FD7-913E7778790F}"/>
                </a:ext>
              </a:extLst>
            </p:cNvPr>
            <p:cNvSpPr txBox="1"/>
            <p:nvPr/>
          </p:nvSpPr>
          <p:spPr>
            <a:xfrm>
              <a:off x="838199" y="2376981"/>
              <a:ext cx="3507557" cy="461665"/>
            </a:xfrm>
            <a:prstGeom prst="rect">
              <a:avLst/>
            </a:prstGeom>
            <a:noFill/>
          </p:spPr>
          <p:txBody>
            <a:bodyPr wrap="square" rtlCol="0">
              <a:spAutoFit/>
            </a:bodyPr>
            <a:lstStyle/>
            <a:p>
              <a:r>
                <a:rPr lang="en-GB" sz="1200" b="1">
                  <a:solidFill>
                    <a:srgbClr val="333333"/>
                  </a:solidFill>
                </a:rPr>
                <a:t>2. </a:t>
              </a:r>
              <a:r>
                <a:rPr lang="en-GB" sz="1200">
                  <a:solidFill>
                    <a:srgbClr val="333333"/>
                  </a:solidFill>
                </a:rPr>
                <a:t>Click on </a:t>
              </a:r>
              <a:r>
                <a:rPr lang="en-GB" sz="1200" b="1">
                  <a:solidFill>
                    <a:srgbClr val="333333"/>
                  </a:solidFill>
                </a:rPr>
                <a:t>Fill</a:t>
              </a:r>
              <a:r>
                <a:rPr lang="en-GB" sz="1200">
                  <a:solidFill>
                    <a:srgbClr val="333333"/>
                  </a:solidFill>
                </a:rPr>
                <a:t> then </a:t>
              </a:r>
              <a:r>
                <a:rPr lang="en-GB" sz="1200" b="1">
                  <a:solidFill>
                    <a:srgbClr val="333333"/>
                  </a:solidFill>
                </a:rPr>
                <a:t>Picture or Texture Fill</a:t>
              </a:r>
              <a:r>
                <a:rPr lang="en-GB" sz="1200">
                  <a:solidFill>
                    <a:srgbClr val="333333"/>
                  </a:solidFill>
                </a:rPr>
                <a:t> and choose the image from your computer.</a:t>
              </a:r>
            </a:p>
          </p:txBody>
        </p:sp>
        <p:sp>
          <p:nvSpPr>
            <p:cNvPr id="23" name="TextBox 22">
              <a:extLst>
                <a:ext uri="{FF2B5EF4-FFF2-40B4-BE49-F238E27FC236}">
                  <a16:creationId xmlns:a16="http://schemas.microsoft.com/office/drawing/2014/main" id="{38011BCA-C4A8-4182-92B9-B6633DFC6E84}"/>
                </a:ext>
              </a:extLst>
            </p:cNvPr>
            <p:cNvSpPr txBox="1"/>
            <p:nvPr/>
          </p:nvSpPr>
          <p:spPr>
            <a:xfrm>
              <a:off x="838199" y="2887045"/>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Click </a:t>
              </a:r>
              <a:r>
                <a:rPr lang="en-GB" sz="1200" b="1" dirty="0">
                  <a:solidFill>
                    <a:srgbClr val="333333"/>
                  </a:solidFill>
                </a:rPr>
                <a:t>Picture</a:t>
              </a:r>
              <a:r>
                <a:rPr lang="en-GB" sz="1200" dirty="0">
                  <a:solidFill>
                    <a:srgbClr val="333333"/>
                  </a:solidFill>
                </a:rPr>
                <a:t> on the Format Background Menu to alter your image.</a:t>
              </a:r>
            </a:p>
          </p:txBody>
        </p:sp>
        <p:sp>
          <p:nvSpPr>
            <p:cNvPr id="24" name="TextBox 23">
              <a:extLst>
                <a:ext uri="{FF2B5EF4-FFF2-40B4-BE49-F238E27FC236}">
                  <a16:creationId xmlns:a16="http://schemas.microsoft.com/office/drawing/2014/main" id="{843B4E78-0F02-4F05-B2A0-F8B3D2848F5A}"/>
                </a:ext>
              </a:extLst>
            </p:cNvPr>
            <p:cNvSpPr txBox="1"/>
            <p:nvPr/>
          </p:nvSpPr>
          <p:spPr>
            <a:xfrm>
              <a:off x="838199" y="3373228"/>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25" name="TextBox 24">
              <a:extLst>
                <a:ext uri="{FF2B5EF4-FFF2-40B4-BE49-F238E27FC236}">
                  <a16:creationId xmlns:a16="http://schemas.microsoft.com/office/drawing/2014/main" id="{A87D569C-47B5-4BA8-A733-7423337E1C1B}"/>
                </a:ext>
              </a:extLst>
            </p:cNvPr>
            <p:cNvSpPr txBox="1"/>
            <p:nvPr/>
          </p:nvSpPr>
          <p:spPr>
            <a:xfrm>
              <a:off x="838199" y="3840362"/>
              <a:ext cx="3507557" cy="461665"/>
            </a:xfrm>
            <a:prstGeom prst="rect">
              <a:avLst/>
            </a:prstGeom>
            <a:noFill/>
          </p:spPr>
          <p:txBody>
            <a:bodyPr wrap="square" rtlCol="0">
              <a:spAutoFit/>
            </a:bodyPr>
            <a:lstStyle/>
            <a:p>
              <a:r>
                <a:rPr lang="en-GB" sz="1200" b="1">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153795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 Quote 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82E2F829-C1D3-431B-BE70-0DDF4EBA422D}"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pic>
        <p:nvPicPr>
          <p:cNvPr id="6" name="Graphic 5">
            <a:extLst>
              <a:ext uri="{FF2B5EF4-FFF2-40B4-BE49-F238E27FC236}">
                <a16:creationId xmlns:a16="http://schemas.microsoft.com/office/drawing/2014/main" id="{E44B718D-7098-4844-85CC-1B823904B93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cxnSp>
        <p:nvCxnSpPr>
          <p:cNvPr id="8" name="Straight Connector 7">
            <a:extLst>
              <a:ext uri="{FF2B5EF4-FFF2-40B4-BE49-F238E27FC236}">
                <a16:creationId xmlns:a16="http://schemas.microsoft.com/office/drawing/2014/main" id="{D818E878-F1D3-491E-8EE1-F1634CB274D2}"/>
              </a:ext>
            </a:extLst>
          </p:cNvPr>
          <p:cNvCxnSpPr>
            <a:cxnSpLocks/>
          </p:cNvCxnSpPr>
          <p:nvPr userDrawn="1"/>
        </p:nvCxnSpPr>
        <p:spPr>
          <a:xfrm flipV="1">
            <a:off x="1239595" y="1906990"/>
            <a:ext cx="0" cy="319841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E5C4D47C-E0C8-42CE-8795-7AC4F9EDE1CC}"/>
              </a:ext>
            </a:extLst>
          </p:cNvPr>
          <p:cNvSpPr>
            <a:spLocks noGrp="1"/>
          </p:cNvSpPr>
          <p:nvPr>
            <p:ph type="body" sz="quarter" idx="23"/>
          </p:nvPr>
        </p:nvSpPr>
        <p:spPr>
          <a:xfrm>
            <a:off x="1493838" y="2202815"/>
            <a:ext cx="5173662" cy="1835785"/>
          </a:xfrm>
        </p:spPr>
        <p:txBody>
          <a:bodyPr anchor="b"/>
          <a:lstStyle>
            <a:lvl1pPr>
              <a:defRPr sz="2800"/>
            </a:lvl1pPr>
            <a:lvl2pPr marL="355600" indent="-317500">
              <a:defRPr sz="2800"/>
            </a:lvl2pPr>
            <a:lvl3pPr marL="622300" indent="-227013">
              <a:defRPr sz="1800"/>
            </a:lvl3pPr>
            <a:lvl4pPr marL="901700" indent="-241300">
              <a:defRPr sz="1400"/>
            </a:lvl4pPr>
            <a:lvl5pPr marL="1168400" indent="-233363">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4">
            <a:extLst>
              <a:ext uri="{FF2B5EF4-FFF2-40B4-BE49-F238E27FC236}">
                <a16:creationId xmlns:a16="http://schemas.microsoft.com/office/drawing/2014/main" id="{8D42F56F-D1DA-43B2-9B20-9B3CECD8D048}"/>
              </a:ext>
            </a:extLst>
          </p:cNvPr>
          <p:cNvSpPr>
            <a:spLocks noGrp="1"/>
          </p:cNvSpPr>
          <p:nvPr>
            <p:ph type="body" sz="quarter" idx="24"/>
          </p:nvPr>
        </p:nvSpPr>
        <p:spPr>
          <a:xfrm>
            <a:off x="1493838" y="4224973"/>
            <a:ext cx="5181600" cy="762000"/>
          </a:xfrm>
        </p:spPr>
        <p:txBody>
          <a:bodyPr/>
          <a:lstStyle>
            <a:lvl1pPr>
              <a:defRPr sz="1600"/>
            </a:lvl1pPr>
            <a:lvl2pPr>
              <a:defRPr sz="1600"/>
            </a:lvl2pPr>
            <a:lvl3pPr>
              <a:defRPr sz="11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8" name="Graphic 17">
            <a:extLst>
              <a:ext uri="{FF2B5EF4-FFF2-40B4-BE49-F238E27FC236}">
                <a16:creationId xmlns:a16="http://schemas.microsoft.com/office/drawing/2014/main" id="{FE450C2D-57B6-458B-94D4-3F8AAE057A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Picture Placeholder 27">
            <a:extLst>
              <a:ext uri="{FF2B5EF4-FFF2-40B4-BE49-F238E27FC236}">
                <a16:creationId xmlns:a16="http://schemas.microsoft.com/office/drawing/2014/main" id="{CB2CBDFA-22BD-49DA-A2D8-80CBB8731B8A}"/>
              </a:ext>
            </a:extLst>
          </p:cNvPr>
          <p:cNvSpPr>
            <a:spLocks noGrp="1"/>
          </p:cNvSpPr>
          <p:nvPr>
            <p:ph type="pic" sz="quarter" idx="21" hasCustomPrompt="1"/>
          </p:nvPr>
        </p:nvSpPr>
        <p:spPr>
          <a:xfrm>
            <a:off x="6850063" y="1039813"/>
            <a:ext cx="3810000" cy="3303587"/>
          </a:xfrm>
        </p:spPr>
        <p:txBody>
          <a:bodyPr anchor="ctr"/>
          <a:lstStyle>
            <a:lvl1pPr algn="ctr">
              <a:defRPr/>
            </a:lvl1pPr>
          </a:lstStyle>
          <a:p>
            <a:r>
              <a:rPr lang="en-GB" dirty="0"/>
              <a:t>Click to insert image &gt; Right click &gt; Send to back</a:t>
            </a:r>
          </a:p>
        </p:txBody>
      </p:sp>
      <p:sp>
        <p:nvSpPr>
          <p:cNvPr id="14" name="Picture Placeholder 27">
            <a:extLst>
              <a:ext uri="{FF2B5EF4-FFF2-40B4-BE49-F238E27FC236}">
                <a16:creationId xmlns:a16="http://schemas.microsoft.com/office/drawing/2014/main" id="{02A6174E-5823-4854-882E-8C7C73857ED0}"/>
              </a:ext>
            </a:extLst>
          </p:cNvPr>
          <p:cNvSpPr>
            <a:spLocks noGrp="1"/>
          </p:cNvSpPr>
          <p:nvPr>
            <p:ph type="pic" sz="quarter" idx="22" hasCustomPrompt="1"/>
          </p:nvPr>
        </p:nvSpPr>
        <p:spPr>
          <a:xfrm>
            <a:off x="7833043" y="3352800"/>
            <a:ext cx="3810000" cy="2461260"/>
          </a:xfrm>
        </p:spPr>
        <p:txBody>
          <a:bodyPr anchor="ctr"/>
          <a:lstStyle>
            <a:lvl1pPr algn="ctr">
              <a:defRPr/>
            </a:lvl1pPr>
          </a:lstStyle>
          <a:p>
            <a:r>
              <a:rPr lang="en-GB" dirty="0"/>
              <a:t>Click to insert image</a:t>
            </a:r>
          </a:p>
        </p:txBody>
      </p:sp>
      <p:grpSp>
        <p:nvGrpSpPr>
          <p:cNvPr id="16" name="Group 15">
            <a:extLst>
              <a:ext uri="{FF2B5EF4-FFF2-40B4-BE49-F238E27FC236}">
                <a16:creationId xmlns:a16="http://schemas.microsoft.com/office/drawing/2014/main" id="{4FA68DC6-55D6-4129-9F8E-9A705AAE2F45}"/>
              </a:ext>
            </a:extLst>
          </p:cNvPr>
          <p:cNvGrpSpPr/>
          <p:nvPr userDrawn="1"/>
        </p:nvGrpSpPr>
        <p:grpSpPr>
          <a:xfrm>
            <a:off x="-3583359" y="1"/>
            <a:ext cx="3507559" cy="3977378"/>
            <a:chOff x="838198" y="1150070"/>
            <a:chExt cx="3507559" cy="3977378"/>
          </a:xfrm>
        </p:grpSpPr>
        <p:sp>
          <p:nvSpPr>
            <p:cNvPr id="17" name="Rectangle 16">
              <a:extLst>
                <a:ext uri="{FF2B5EF4-FFF2-40B4-BE49-F238E27FC236}">
                  <a16:creationId xmlns:a16="http://schemas.microsoft.com/office/drawing/2014/main" id="{D849A381-835C-4F7D-AF4F-54E4E4CC01F1}"/>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19" name="TextBox 18">
              <a:extLst>
                <a:ext uri="{FF2B5EF4-FFF2-40B4-BE49-F238E27FC236}">
                  <a16:creationId xmlns:a16="http://schemas.microsoft.com/office/drawing/2014/main" id="{D30C8A60-899B-44EB-A657-D477F5CA2F84}"/>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20" name="Rectangle 19">
              <a:extLst>
                <a:ext uri="{FF2B5EF4-FFF2-40B4-BE49-F238E27FC236}">
                  <a16:creationId xmlns:a16="http://schemas.microsoft.com/office/drawing/2014/main" id="{0532C224-5A82-4E03-9B88-ACED6FBAB535}"/>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21" name="TextBox 20">
              <a:extLst>
                <a:ext uri="{FF2B5EF4-FFF2-40B4-BE49-F238E27FC236}">
                  <a16:creationId xmlns:a16="http://schemas.microsoft.com/office/drawing/2014/main" id="{8B3D9EE6-D007-43CC-A1EC-6B275A40EF45}"/>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22" name="TextBox 21">
              <a:extLst>
                <a:ext uri="{FF2B5EF4-FFF2-40B4-BE49-F238E27FC236}">
                  <a16:creationId xmlns:a16="http://schemas.microsoft.com/office/drawing/2014/main" id="{F58625FC-99EA-4747-BB3B-E52073B2E4BC}"/>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23" name="TextBox 22">
              <a:extLst>
                <a:ext uri="{FF2B5EF4-FFF2-40B4-BE49-F238E27FC236}">
                  <a16:creationId xmlns:a16="http://schemas.microsoft.com/office/drawing/2014/main" id="{BF2C92E3-D8F5-4B87-A619-846EF3E786A1}"/>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24" name="TextBox 23">
              <a:extLst>
                <a:ext uri="{FF2B5EF4-FFF2-40B4-BE49-F238E27FC236}">
                  <a16:creationId xmlns:a16="http://schemas.microsoft.com/office/drawing/2014/main" id="{69349F16-4E41-4A3A-8BC4-CF6BB1C5D378}"/>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25" name="TextBox 24">
              <a:extLst>
                <a:ext uri="{FF2B5EF4-FFF2-40B4-BE49-F238E27FC236}">
                  <a16:creationId xmlns:a16="http://schemas.microsoft.com/office/drawing/2014/main" id="{A57884CD-BB83-4B6D-AE53-61C5C37183FE}"/>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7307275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And Half">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E1D6F5A4-683D-4D34-B991-02B767843569}"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6" name="Title 4">
            <a:extLst>
              <a:ext uri="{FF2B5EF4-FFF2-40B4-BE49-F238E27FC236}">
                <a16:creationId xmlns:a16="http://schemas.microsoft.com/office/drawing/2014/main" id="{1E49F6C7-2CAA-4401-883E-1A67F616629A}"/>
              </a:ext>
            </a:extLst>
          </p:cNvPr>
          <p:cNvSpPr>
            <a:spLocks noGrp="1"/>
          </p:cNvSpPr>
          <p:nvPr>
            <p:ph type="title"/>
          </p:nvPr>
        </p:nvSpPr>
        <p:spPr>
          <a:xfrm>
            <a:off x="838200" y="243205"/>
            <a:ext cx="9966960" cy="374015"/>
          </a:xfrm>
        </p:spPr>
        <p:txBody>
          <a:bodyPr/>
          <a:lstStyle/>
          <a:p>
            <a:r>
              <a:rPr lang="en-US"/>
              <a:t>Click to edit Master title style</a:t>
            </a:r>
            <a:endParaRPr lang="en-GB"/>
          </a:p>
        </p:txBody>
      </p:sp>
      <p:sp>
        <p:nvSpPr>
          <p:cNvPr id="7" name="Text Placeholder 7">
            <a:extLst>
              <a:ext uri="{FF2B5EF4-FFF2-40B4-BE49-F238E27FC236}">
                <a16:creationId xmlns:a16="http://schemas.microsoft.com/office/drawing/2014/main" id="{E860F4A1-C34F-4AAE-BB46-71978A837687}"/>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7">
            <a:extLst>
              <a:ext uri="{FF2B5EF4-FFF2-40B4-BE49-F238E27FC236}">
                <a16:creationId xmlns:a16="http://schemas.microsoft.com/office/drawing/2014/main" id="{0A8F4BEE-A682-4CFB-A1A6-87994C42FD0B}"/>
              </a:ext>
            </a:extLst>
          </p:cNvPr>
          <p:cNvSpPr>
            <a:spLocks noGrp="1"/>
          </p:cNvSpPr>
          <p:nvPr>
            <p:ph type="body" sz="quarter" idx="14"/>
          </p:nvPr>
        </p:nvSpPr>
        <p:spPr>
          <a:xfrm>
            <a:off x="838200" y="1227897"/>
            <a:ext cx="4866861" cy="3881472"/>
          </a:xfrm>
        </p:spPr>
        <p:txBody>
          <a:bodyPr numCol="1" spcCol="360000"/>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Picture Placeholder 27">
            <a:extLst>
              <a:ext uri="{FF2B5EF4-FFF2-40B4-BE49-F238E27FC236}">
                <a16:creationId xmlns:a16="http://schemas.microsoft.com/office/drawing/2014/main" id="{B13EDA3C-9261-45CB-97DC-550AD206A86C}"/>
              </a:ext>
            </a:extLst>
          </p:cNvPr>
          <p:cNvSpPr>
            <a:spLocks noGrp="1"/>
          </p:cNvSpPr>
          <p:nvPr>
            <p:ph type="pic" sz="quarter" idx="21" hasCustomPrompt="1"/>
          </p:nvPr>
        </p:nvSpPr>
        <p:spPr>
          <a:xfrm>
            <a:off x="6850063" y="1039813"/>
            <a:ext cx="3810000" cy="3303587"/>
          </a:xfrm>
        </p:spPr>
        <p:txBody>
          <a:bodyPr anchor="ctr"/>
          <a:lstStyle>
            <a:lvl1pPr algn="ctr">
              <a:defRPr/>
            </a:lvl1pPr>
          </a:lstStyle>
          <a:p>
            <a:r>
              <a:rPr lang="en-GB" dirty="0"/>
              <a:t>Click to insert image &gt; Right click &gt; Send to back</a:t>
            </a:r>
          </a:p>
        </p:txBody>
      </p:sp>
      <p:sp>
        <p:nvSpPr>
          <p:cNvPr id="14" name="Picture Placeholder 27">
            <a:extLst>
              <a:ext uri="{FF2B5EF4-FFF2-40B4-BE49-F238E27FC236}">
                <a16:creationId xmlns:a16="http://schemas.microsoft.com/office/drawing/2014/main" id="{2D1A66A9-9BD6-4647-8E1A-AB3B0702A803}"/>
              </a:ext>
            </a:extLst>
          </p:cNvPr>
          <p:cNvSpPr>
            <a:spLocks noGrp="1"/>
          </p:cNvSpPr>
          <p:nvPr>
            <p:ph type="pic" sz="quarter" idx="22" hasCustomPrompt="1"/>
          </p:nvPr>
        </p:nvSpPr>
        <p:spPr>
          <a:xfrm>
            <a:off x="7833043" y="3352800"/>
            <a:ext cx="3810000" cy="2461260"/>
          </a:xfrm>
        </p:spPr>
        <p:txBody>
          <a:bodyPr anchor="ctr"/>
          <a:lstStyle>
            <a:lvl1pPr algn="ctr">
              <a:defRPr/>
            </a:lvl1pPr>
          </a:lstStyle>
          <a:p>
            <a:r>
              <a:rPr lang="en-GB" dirty="0"/>
              <a:t>Click to insert image</a:t>
            </a:r>
          </a:p>
        </p:txBody>
      </p:sp>
      <p:pic>
        <p:nvPicPr>
          <p:cNvPr id="15" name="Graphic 14">
            <a:extLst>
              <a:ext uri="{FF2B5EF4-FFF2-40B4-BE49-F238E27FC236}">
                <a16:creationId xmlns:a16="http://schemas.microsoft.com/office/drawing/2014/main" id="{5850B698-D792-4A03-A578-ECF55E8241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6" name="Graphic 15">
            <a:extLst>
              <a:ext uri="{FF2B5EF4-FFF2-40B4-BE49-F238E27FC236}">
                <a16:creationId xmlns:a16="http://schemas.microsoft.com/office/drawing/2014/main" id="{666002C1-2DEC-4D6F-A27A-BA9C2EAE08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grpSp>
        <p:nvGrpSpPr>
          <p:cNvPr id="12" name="Group 11">
            <a:extLst>
              <a:ext uri="{FF2B5EF4-FFF2-40B4-BE49-F238E27FC236}">
                <a16:creationId xmlns:a16="http://schemas.microsoft.com/office/drawing/2014/main" id="{D8011568-8882-49D8-AC39-0CF5116F79C1}"/>
              </a:ext>
            </a:extLst>
          </p:cNvPr>
          <p:cNvGrpSpPr/>
          <p:nvPr userDrawn="1"/>
        </p:nvGrpSpPr>
        <p:grpSpPr>
          <a:xfrm>
            <a:off x="-3583359" y="1"/>
            <a:ext cx="3507559" cy="3977378"/>
            <a:chOff x="838198" y="1150070"/>
            <a:chExt cx="3507559" cy="3977378"/>
          </a:xfrm>
        </p:grpSpPr>
        <p:sp>
          <p:nvSpPr>
            <p:cNvPr id="17" name="Rectangle 16">
              <a:extLst>
                <a:ext uri="{FF2B5EF4-FFF2-40B4-BE49-F238E27FC236}">
                  <a16:creationId xmlns:a16="http://schemas.microsoft.com/office/drawing/2014/main" id="{63EFA60D-5D57-4A04-A86B-B302AF413C1E}"/>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18" name="TextBox 17">
              <a:extLst>
                <a:ext uri="{FF2B5EF4-FFF2-40B4-BE49-F238E27FC236}">
                  <a16:creationId xmlns:a16="http://schemas.microsoft.com/office/drawing/2014/main" id="{9840F9F7-486A-48A4-8141-5902835A6F54}"/>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19" name="Rectangle 18">
              <a:extLst>
                <a:ext uri="{FF2B5EF4-FFF2-40B4-BE49-F238E27FC236}">
                  <a16:creationId xmlns:a16="http://schemas.microsoft.com/office/drawing/2014/main" id="{9F962774-F0F2-4C5C-AB05-7923500003FA}"/>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20" name="TextBox 19">
              <a:extLst>
                <a:ext uri="{FF2B5EF4-FFF2-40B4-BE49-F238E27FC236}">
                  <a16:creationId xmlns:a16="http://schemas.microsoft.com/office/drawing/2014/main" id="{F611E202-F45F-4538-92FD-33E88A27827A}"/>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21" name="TextBox 20">
              <a:extLst>
                <a:ext uri="{FF2B5EF4-FFF2-40B4-BE49-F238E27FC236}">
                  <a16:creationId xmlns:a16="http://schemas.microsoft.com/office/drawing/2014/main" id="{3FA8BE61-6CF5-4125-81BC-83D0C08F3F4E}"/>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22" name="TextBox 21">
              <a:extLst>
                <a:ext uri="{FF2B5EF4-FFF2-40B4-BE49-F238E27FC236}">
                  <a16:creationId xmlns:a16="http://schemas.microsoft.com/office/drawing/2014/main" id="{3E906647-F07B-4163-9F58-7CC0CDFB88B8}"/>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23" name="TextBox 22">
              <a:extLst>
                <a:ext uri="{FF2B5EF4-FFF2-40B4-BE49-F238E27FC236}">
                  <a16:creationId xmlns:a16="http://schemas.microsoft.com/office/drawing/2014/main" id="{3AD80551-6626-44CF-A773-096C86A71324}"/>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24" name="TextBox 23">
              <a:extLst>
                <a:ext uri="{FF2B5EF4-FFF2-40B4-BE49-F238E27FC236}">
                  <a16:creationId xmlns:a16="http://schemas.microsoft.com/office/drawing/2014/main" id="{83E3AFC6-C19A-4A65-BAEF-47B3118F80DC}"/>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grpSp>
        <p:nvGrpSpPr>
          <p:cNvPr id="25" name="Group 24">
            <a:extLst>
              <a:ext uri="{FF2B5EF4-FFF2-40B4-BE49-F238E27FC236}">
                <a16:creationId xmlns:a16="http://schemas.microsoft.com/office/drawing/2014/main" id="{53EC0504-E189-4116-85BC-E90AC3CEDA28}"/>
              </a:ext>
            </a:extLst>
          </p:cNvPr>
          <p:cNvGrpSpPr/>
          <p:nvPr userDrawn="1"/>
        </p:nvGrpSpPr>
        <p:grpSpPr>
          <a:xfrm>
            <a:off x="-3615109" y="4052794"/>
            <a:ext cx="3538941" cy="3827115"/>
            <a:chOff x="-3614713" y="0"/>
            <a:chExt cx="3538941" cy="3827115"/>
          </a:xfrm>
        </p:grpSpPr>
        <p:grpSp>
          <p:nvGrpSpPr>
            <p:cNvPr id="26" name="Group 25">
              <a:extLst>
                <a:ext uri="{FF2B5EF4-FFF2-40B4-BE49-F238E27FC236}">
                  <a16:creationId xmlns:a16="http://schemas.microsoft.com/office/drawing/2014/main" id="{D594C83A-6882-4A60-AE4D-A2D4CDCCE510}"/>
                </a:ext>
              </a:extLst>
            </p:cNvPr>
            <p:cNvGrpSpPr/>
            <p:nvPr userDrawn="1"/>
          </p:nvGrpSpPr>
          <p:grpSpPr>
            <a:xfrm>
              <a:off x="-3614713" y="0"/>
              <a:ext cx="3538941" cy="3827115"/>
              <a:chOff x="397358" y="1593847"/>
              <a:chExt cx="3538941" cy="3827115"/>
            </a:xfrm>
          </p:grpSpPr>
          <p:sp>
            <p:nvSpPr>
              <p:cNvPr id="31" name="Rectangle 30">
                <a:extLst>
                  <a:ext uri="{FF2B5EF4-FFF2-40B4-BE49-F238E27FC236}">
                    <a16:creationId xmlns:a16="http://schemas.microsoft.com/office/drawing/2014/main" id="{1041FE70-3C08-472E-89CA-6FC2BA682980}"/>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32" name="TextBox 31">
                <a:extLst>
                  <a:ext uri="{FF2B5EF4-FFF2-40B4-BE49-F238E27FC236}">
                    <a16:creationId xmlns:a16="http://schemas.microsoft.com/office/drawing/2014/main" id="{F7112C05-884E-418B-8D73-850997250B03}"/>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33" name="TextBox 32">
                <a:extLst>
                  <a:ext uri="{FF2B5EF4-FFF2-40B4-BE49-F238E27FC236}">
                    <a16:creationId xmlns:a16="http://schemas.microsoft.com/office/drawing/2014/main" id="{686C499E-D716-4C5C-86EC-BCB778FAF0F6}"/>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34" name="TextBox 33">
                <a:extLst>
                  <a:ext uri="{FF2B5EF4-FFF2-40B4-BE49-F238E27FC236}">
                    <a16:creationId xmlns:a16="http://schemas.microsoft.com/office/drawing/2014/main" id="{6BFCA90D-15A1-4213-BFB5-B0C9849F26C0}"/>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35" name="TextBox 34">
                <a:extLst>
                  <a:ext uri="{FF2B5EF4-FFF2-40B4-BE49-F238E27FC236}">
                    <a16:creationId xmlns:a16="http://schemas.microsoft.com/office/drawing/2014/main" id="{6E553607-FDAC-4C3D-86DE-C98E75902936}"/>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36" name="Rectangle 35">
                <a:extLst>
                  <a:ext uri="{FF2B5EF4-FFF2-40B4-BE49-F238E27FC236}">
                    <a16:creationId xmlns:a16="http://schemas.microsoft.com/office/drawing/2014/main" id="{AEC8F59C-EAF2-426E-9960-8EC2FDA864C3}"/>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27" name="Picture 26">
              <a:extLst>
                <a:ext uri="{FF2B5EF4-FFF2-40B4-BE49-F238E27FC236}">
                  <a16:creationId xmlns:a16="http://schemas.microsoft.com/office/drawing/2014/main" id="{9625E007-B549-440F-8937-8C7BF1B6B3C0}"/>
                </a:ext>
              </a:extLst>
            </p:cNvPr>
            <p:cNvPicPr>
              <a:picLocks noChangeAspect="1"/>
            </p:cNvPicPr>
            <p:nvPr userDrawn="1"/>
          </p:nvPicPr>
          <p:blipFill>
            <a:blip r:embed="rId6"/>
            <a:stretch>
              <a:fillRect/>
            </a:stretch>
          </p:blipFill>
          <p:spPr>
            <a:xfrm>
              <a:off x="-2489585" y="1204872"/>
              <a:ext cx="1257300" cy="733425"/>
            </a:xfrm>
            <a:prstGeom prst="rect">
              <a:avLst/>
            </a:prstGeom>
          </p:spPr>
        </p:pic>
        <p:sp>
          <p:nvSpPr>
            <p:cNvPr id="28" name="Oval 27">
              <a:extLst>
                <a:ext uri="{FF2B5EF4-FFF2-40B4-BE49-F238E27FC236}">
                  <a16:creationId xmlns:a16="http://schemas.microsoft.com/office/drawing/2014/main" id="{3CFC65C3-47A5-43C4-BA36-67144B8B5440}"/>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29" name="Picture 28">
              <a:extLst>
                <a:ext uri="{FF2B5EF4-FFF2-40B4-BE49-F238E27FC236}">
                  <a16:creationId xmlns:a16="http://schemas.microsoft.com/office/drawing/2014/main" id="{5534EF81-0E5B-4D57-B4F9-7348C2B96CC9}"/>
                </a:ext>
              </a:extLst>
            </p:cNvPr>
            <p:cNvPicPr>
              <a:picLocks noChangeAspect="1"/>
            </p:cNvPicPr>
            <p:nvPr userDrawn="1"/>
          </p:nvPicPr>
          <p:blipFill>
            <a:blip r:embed="rId7"/>
            <a:stretch>
              <a:fillRect/>
            </a:stretch>
          </p:blipFill>
          <p:spPr>
            <a:xfrm>
              <a:off x="-2489585" y="3024193"/>
              <a:ext cx="1257300" cy="723900"/>
            </a:xfrm>
            <a:prstGeom prst="rect">
              <a:avLst/>
            </a:prstGeom>
          </p:spPr>
        </p:pic>
        <p:sp>
          <p:nvSpPr>
            <p:cNvPr id="30" name="Oval 29">
              <a:extLst>
                <a:ext uri="{FF2B5EF4-FFF2-40B4-BE49-F238E27FC236}">
                  <a16:creationId xmlns:a16="http://schemas.microsoft.com/office/drawing/2014/main" id="{F9024908-9415-4D89-BF3C-21E4816D2265}"/>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15268534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0FF4C5FF-C9C2-4B14-BEE4-E2664D1BD801}"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Text Placeholder 7">
            <a:extLst>
              <a:ext uri="{FF2B5EF4-FFF2-40B4-BE49-F238E27FC236}">
                <a16:creationId xmlns:a16="http://schemas.microsoft.com/office/drawing/2014/main" id="{BE73E173-A4AC-456B-A622-51E58C89D5F5}"/>
              </a:ext>
            </a:extLst>
          </p:cNvPr>
          <p:cNvSpPr>
            <a:spLocks noGrp="1"/>
          </p:cNvSpPr>
          <p:nvPr>
            <p:ph type="body" sz="quarter" idx="13"/>
          </p:nvPr>
        </p:nvSpPr>
        <p:spPr>
          <a:xfrm>
            <a:off x="838200" y="600534"/>
            <a:ext cx="6903307"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7">
            <a:extLst>
              <a:ext uri="{FF2B5EF4-FFF2-40B4-BE49-F238E27FC236}">
                <a16:creationId xmlns:a16="http://schemas.microsoft.com/office/drawing/2014/main" id="{CFEC1839-B395-44D3-BFF9-A5C61A522AF3}"/>
              </a:ext>
            </a:extLst>
          </p:cNvPr>
          <p:cNvSpPr>
            <a:spLocks noGrp="1"/>
          </p:cNvSpPr>
          <p:nvPr>
            <p:ph type="body" sz="quarter" idx="14"/>
          </p:nvPr>
        </p:nvSpPr>
        <p:spPr>
          <a:xfrm>
            <a:off x="838200" y="1227897"/>
            <a:ext cx="6903307" cy="3881472"/>
          </a:xfrm>
        </p:spPr>
        <p:txBody>
          <a:bodyPr numCol="2" spcCol="360000"/>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Rectangle 13">
            <a:extLst>
              <a:ext uri="{FF2B5EF4-FFF2-40B4-BE49-F238E27FC236}">
                <a16:creationId xmlns:a16="http://schemas.microsoft.com/office/drawing/2014/main" id="{1EFFFBA8-9BD5-4A71-9647-C2DDB7962E30}"/>
              </a:ext>
            </a:extLst>
          </p:cNvPr>
          <p:cNvSpPr/>
          <p:nvPr userDrawn="1"/>
        </p:nvSpPr>
        <p:spPr>
          <a:xfrm>
            <a:off x="8010938" y="1258957"/>
            <a:ext cx="4181061" cy="4837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grpSp>
        <p:nvGrpSpPr>
          <p:cNvPr id="11" name="Group 10">
            <a:extLst>
              <a:ext uri="{FF2B5EF4-FFF2-40B4-BE49-F238E27FC236}">
                <a16:creationId xmlns:a16="http://schemas.microsoft.com/office/drawing/2014/main" id="{64618334-263B-477F-9254-A6703D9874D1}"/>
              </a:ext>
            </a:extLst>
          </p:cNvPr>
          <p:cNvGrpSpPr/>
          <p:nvPr userDrawn="1"/>
        </p:nvGrpSpPr>
        <p:grpSpPr>
          <a:xfrm>
            <a:off x="-3615109" y="1"/>
            <a:ext cx="3538941" cy="3827115"/>
            <a:chOff x="-3614713" y="0"/>
            <a:chExt cx="3538941" cy="3827115"/>
          </a:xfrm>
        </p:grpSpPr>
        <p:grpSp>
          <p:nvGrpSpPr>
            <p:cNvPr id="15" name="Group 14">
              <a:extLst>
                <a:ext uri="{FF2B5EF4-FFF2-40B4-BE49-F238E27FC236}">
                  <a16:creationId xmlns:a16="http://schemas.microsoft.com/office/drawing/2014/main" id="{6E7C4A8E-B5D0-4AD7-8813-B6F44B4B75ED}"/>
                </a:ext>
              </a:extLst>
            </p:cNvPr>
            <p:cNvGrpSpPr/>
            <p:nvPr userDrawn="1"/>
          </p:nvGrpSpPr>
          <p:grpSpPr>
            <a:xfrm>
              <a:off x="-3614713" y="0"/>
              <a:ext cx="3538941" cy="3827115"/>
              <a:chOff x="397358" y="1593847"/>
              <a:chExt cx="3538941" cy="3827115"/>
            </a:xfrm>
          </p:grpSpPr>
          <p:sp>
            <p:nvSpPr>
              <p:cNvPr id="20" name="Rectangle 19">
                <a:extLst>
                  <a:ext uri="{FF2B5EF4-FFF2-40B4-BE49-F238E27FC236}">
                    <a16:creationId xmlns:a16="http://schemas.microsoft.com/office/drawing/2014/main" id="{2876AFB4-F3BF-4C32-BA6B-9D1F88E17E73}"/>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21" name="TextBox 20">
                <a:extLst>
                  <a:ext uri="{FF2B5EF4-FFF2-40B4-BE49-F238E27FC236}">
                    <a16:creationId xmlns:a16="http://schemas.microsoft.com/office/drawing/2014/main" id="{CC3FC930-CB0C-4F40-8111-EBF0C1AF6D4F}"/>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22" name="TextBox 21">
                <a:extLst>
                  <a:ext uri="{FF2B5EF4-FFF2-40B4-BE49-F238E27FC236}">
                    <a16:creationId xmlns:a16="http://schemas.microsoft.com/office/drawing/2014/main" id="{AA586811-C5C4-46E4-ABB4-EBCC777E2FCC}"/>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23" name="TextBox 22">
                <a:extLst>
                  <a:ext uri="{FF2B5EF4-FFF2-40B4-BE49-F238E27FC236}">
                    <a16:creationId xmlns:a16="http://schemas.microsoft.com/office/drawing/2014/main" id="{7EB75AAA-E938-4959-AD8A-D5E8DD11433E}"/>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24" name="TextBox 23">
                <a:extLst>
                  <a:ext uri="{FF2B5EF4-FFF2-40B4-BE49-F238E27FC236}">
                    <a16:creationId xmlns:a16="http://schemas.microsoft.com/office/drawing/2014/main" id="{BCCA2EB1-D56F-4526-AFFA-36235E9FA05A}"/>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25" name="Rectangle 24">
                <a:extLst>
                  <a:ext uri="{FF2B5EF4-FFF2-40B4-BE49-F238E27FC236}">
                    <a16:creationId xmlns:a16="http://schemas.microsoft.com/office/drawing/2014/main" id="{B7F21B13-0135-4E16-B63F-3119E2D7C788}"/>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16" name="Picture 15">
              <a:extLst>
                <a:ext uri="{FF2B5EF4-FFF2-40B4-BE49-F238E27FC236}">
                  <a16:creationId xmlns:a16="http://schemas.microsoft.com/office/drawing/2014/main" id="{8BF11CCD-8986-4765-89D9-D00AC2E4933E}"/>
                </a:ext>
              </a:extLst>
            </p:cNvPr>
            <p:cNvPicPr>
              <a:picLocks noChangeAspect="1"/>
            </p:cNvPicPr>
            <p:nvPr userDrawn="1"/>
          </p:nvPicPr>
          <p:blipFill>
            <a:blip r:embed="rId6"/>
            <a:stretch>
              <a:fillRect/>
            </a:stretch>
          </p:blipFill>
          <p:spPr>
            <a:xfrm>
              <a:off x="-2489585" y="1204872"/>
              <a:ext cx="1257300" cy="733425"/>
            </a:xfrm>
            <a:prstGeom prst="rect">
              <a:avLst/>
            </a:prstGeom>
          </p:spPr>
        </p:pic>
        <p:sp>
          <p:nvSpPr>
            <p:cNvPr id="17" name="Oval 16">
              <a:extLst>
                <a:ext uri="{FF2B5EF4-FFF2-40B4-BE49-F238E27FC236}">
                  <a16:creationId xmlns:a16="http://schemas.microsoft.com/office/drawing/2014/main" id="{187CFBB9-4841-48C8-80E3-3ED9DB638C23}"/>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18" name="Picture 17">
              <a:extLst>
                <a:ext uri="{FF2B5EF4-FFF2-40B4-BE49-F238E27FC236}">
                  <a16:creationId xmlns:a16="http://schemas.microsoft.com/office/drawing/2014/main" id="{C8AAAAEC-E288-4CB8-8073-D7F9DD355C61}"/>
                </a:ext>
              </a:extLst>
            </p:cNvPr>
            <p:cNvPicPr>
              <a:picLocks noChangeAspect="1"/>
            </p:cNvPicPr>
            <p:nvPr userDrawn="1"/>
          </p:nvPicPr>
          <p:blipFill>
            <a:blip r:embed="rId7"/>
            <a:stretch>
              <a:fillRect/>
            </a:stretch>
          </p:blipFill>
          <p:spPr>
            <a:xfrm>
              <a:off x="-2489585" y="3024193"/>
              <a:ext cx="1257300" cy="723900"/>
            </a:xfrm>
            <a:prstGeom prst="rect">
              <a:avLst/>
            </a:prstGeom>
          </p:spPr>
        </p:pic>
        <p:sp>
          <p:nvSpPr>
            <p:cNvPr id="19" name="Oval 18">
              <a:extLst>
                <a:ext uri="{FF2B5EF4-FFF2-40B4-BE49-F238E27FC236}">
                  <a16:creationId xmlns:a16="http://schemas.microsoft.com/office/drawing/2014/main" id="{63EFB389-1F60-4B88-975C-FD54C6F1B1CC}"/>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3592112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ex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105C3DDB-769A-424A-A6B9-5F8246CCD7B2}"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1" name="Text Placeholder 6">
            <a:extLst>
              <a:ext uri="{FF2B5EF4-FFF2-40B4-BE49-F238E27FC236}">
                <a16:creationId xmlns:a16="http://schemas.microsoft.com/office/drawing/2014/main" id="{5E919D32-854A-45E5-ADCA-A2D0D8BE54D5}"/>
              </a:ext>
            </a:extLst>
          </p:cNvPr>
          <p:cNvSpPr>
            <a:spLocks noGrp="1"/>
          </p:cNvSpPr>
          <p:nvPr>
            <p:ph type="body" sz="quarter" idx="14" hasCustomPrompt="1"/>
          </p:nvPr>
        </p:nvSpPr>
        <p:spPr>
          <a:xfrm>
            <a:off x="1293971" y="1498084"/>
            <a:ext cx="451062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12" name="Text Placeholder 6">
            <a:extLst>
              <a:ext uri="{FF2B5EF4-FFF2-40B4-BE49-F238E27FC236}">
                <a16:creationId xmlns:a16="http://schemas.microsoft.com/office/drawing/2014/main" id="{B8353A6A-6B16-42BE-A478-7E89DD90C0D3}"/>
              </a:ext>
            </a:extLst>
          </p:cNvPr>
          <p:cNvSpPr>
            <a:spLocks noGrp="1"/>
          </p:cNvSpPr>
          <p:nvPr>
            <p:ph type="body" sz="quarter" idx="15"/>
          </p:nvPr>
        </p:nvSpPr>
        <p:spPr>
          <a:xfrm>
            <a:off x="824638" y="2068218"/>
            <a:ext cx="4979958" cy="3776436"/>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4">
            <a:extLst>
              <a:ext uri="{FF2B5EF4-FFF2-40B4-BE49-F238E27FC236}">
                <a16:creationId xmlns:a16="http://schemas.microsoft.com/office/drawing/2014/main" id="{EB1161B2-4D0C-4995-9321-68C433AC714D}"/>
              </a:ext>
            </a:extLst>
          </p:cNvPr>
          <p:cNvSpPr>
            <a:spLocks noGrp="1"/>
          </p:cNvSpPr>
          <p:nvPr>
            <p:ph type="body" sz="quarter" idx="16" hasCustomPrompt="1"/>
          </p:nvPr>
        </p:nvSpPr>
        <p:spPr>
          <a:xfrm>
            <a:off x="929640" y="1495424"/>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7" name="Text Placeholder 6">
            <a:extLst>
              <a:ext uri="{FF2B5EF4-FFF2-40B4-BE49-F238E27FC236}">
                <a16:creationId xmlns:a16="http://schemas.microsoft.com/office/drawing/2014/main" id="{815EC395-05D4-4293-B1B8-DF1B5244C745}"/>
              </a:ext>
            </a:extLst>
          </p:cNvPr>
          <p:cNvSpPr>
            <a:spLocks noGrp="1"/>
          </p:cNvSpPr>
          <p:nvPr>
            <p:ph type="body" sz="quarter" idx="17" hasCustomPrompt="1"/>
          </p:nvPr>
        </p:nvSpPr>
        <p:spPr>
          <a:xfrm>
            <a:off x="1387378" y="1773059"/>
            <a:ext cx="4428000" cy="7200"/>
          </a:xfrm>
          <a:solidFill>
            <a:schemeClr val="accent5"/>
          </a:solidFill>
        </p:spPr>
        <p:txBody>
          <a:bodyPr/>
          <a:lstStyle/>
          <a:p>
            <a:pPr lvl="0"/>
            <a:r>
              <a:rPr lang="en-GB" dirty="0"/>
              <a:t> </a:t>
            </a:r>
          </a:p>
        </p:txBody>
      </p:sp>
      <p:sp>
        <p:nvSpPr>
          <p:cNvPr id="15" name="Text Placeholder 6">
            <a:extLst>
              <a:ext uri="{FF2B5EF4-FFF2-40B4-BE49-F238E27FC236}">
                <a16:creationId xmlns:a16="http://schemas.microsoft.com/office/drawing/2014/main" id="{465981C3-8FB7-4783-8BA5-2BDA2666BA4C}"/>
              </a:ext>
            </a:extLst>
          </p:cNvPr>
          <p:cNvSpPr>
            <a:spLocks noGrp="1"/>
          </p:cNvSpPr>
          <p:nvPr>
            <p:ph type="body" sz="quarter" idx="18" hasCustomPrompt="1"/>
          </p:nvPr>
        </p:nvSpPr>
        <p:spPr>
          <a:xfrm>
            <a:off x="6887489" y="1498084"/>
            <a:ext cx="451062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16" name="Text Placeholder 6">
            <a:extLst>
              <a:ext uri="{FF2B5EF4-FFF2-40B4-BE49-F238E27FC236}">
                <a16:creationId xmlns:a16="http://schemas.microsoft.com/office/drawing/2014/main" id="{E00D3890-E467-4A61-8493-B168605AD282}"/>
              </a:ext>
            </a:extLst>
          </p:cNvPr>
          <p:cNvSpPr>
            <a:spLocks noGrp="1"/>
          </p:cNvSpPr>
          <p:nvPr>
            <p:ph type="body" sz="quarter" idx="19"/>
          </p:nvPr>
        </p:nvSpPr>
        <p:spPr>
          <a:xfrm>
            <a:off x="6418156" y="2068218"/>
            <a:ext cx="4979958" cy="3776436"/>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4">
            <a:extLst>
              <a:ext uri="{FF2B5EF4-FFF2-40B4-BE49-F238E27FC236}">
                <a16:creationId xmlns:a16="http://schemas.microsoft.com/office/drawing/2014/main" id="{890C6B24-2EE8-49D4-B19D-E0D02B2ECF29}"/>
              </a:ext>
            </a:extLst>
          </p:cNvPr>
          <p:cNvSpPr>
            <a:spLocks noGrp="1"/>
          </p:cNvSpPr>
          <p:nvPr>
            <p:ph type="body" sz="quarter" idx="20" hasCustomPrompt="1"/>
          </p:nvPr>
        </p:nvSpPr>
        <p:spPr>
          <a:xfrm>
            <a:off x="6523158" y="1495424"/>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18" name="Text Placeholder 6">
            <a:extLst>
              <a:ext uri="{FF2B5EF4-FFF2-40B4-BE49-F238E27FC236}">
                <a16:creationId xmlns:a16="http://schemas.microsoft.com/office/drawing/2014/main" id="{9D76DF63-0E57-468C-8183-AF32F15D89B8}"/>
              </a:ext>
            </a:extLst>
          </p:cNvPr>
          <p:cNvSpPr>
            <a:spLocks noGrp="1"/>
          </p:cNvSpPr>
          <p:nvPr>
            <p:ph type="body" sz="quarter" idx="21" hasCustomPrompt="1"/>
          </p:nvPr>
        </p:nvSpPr>
        <p:spPr>
          <a:xfrm>
            <a:off x="6980896" y="1773059"/>
            <a:ext cx="4428000" cy="7200"/>
          </a:xfrm>
          <a:solidFill>
            <a:schemeClr val="accent5"/>
          </a:solidFill>
        </p:spPr>
        <p:txBody>
          <a:bodyPr/>
          <a:lstStyle/>
          <a:p>
            <a:pPr lvl="0"/>
            <a:r>
              <a:rPr lang="en-GB" dirty="0"/>
              <a:t> </a:t>
            </a:r>
          </a:p>
        </p:txBody>
      </p:sp>
      <p:grpSp>
        <p:nvGrpSpPr>
          <p:cNvPr id="19" name="Group 18">
            <a:extLst>
              <a:ext uri="{FF2B5EF4-FFF2-40B4-BE49-F238E27FC236}">
                <a16:creationId xmlns:a16="http://schemas.microsoft.com/office/drawing/2014/main" id="{3969A5E0-1D3B-4476-B961-98D2575A41DF}"/>
              </a:ext>
            </a:extLst>
          </p:cNvPr>
          <p:cNvGrpSpPr/>
          <p:nvPr userDrawn="1"/>
        </p:nvGrpSpPr>
        <p:grpSpPr>
          <a:xfrm>
            <a:off x="-3615109" y="1"/>
            <a:ext cx="3538941" cy="3827115"/>
            <a:chOff x="-3614713" y="0"/>
            <a:chExt cx="3538941" cy="3827115"/>
          </a:xfrm>
        </p:grpSpPr>
        <p:grpSp>
          <p:nvGrpSpPr>
            <p:cNvPr id="20" name="Group 19">
              <a:extLst>
                <a:ext uri="{FF2B5EF4-FFF2-40B4-BE49-F238E27FC236}">
                  <a16:creationId xmlns:a16="http://schemas.microsoft.com/office/drawing/2014/main" id="{FE0E120B-1E2C-4078-ABEF-BEC5C5038664}"/>
                </a:ext>
              </a:extLst>
            </p:cNvPr>
            <p:cNvGrpSpPr/>
            <p:nvPr userDrawn="1"/>
          </p:nvGrpSpPr>
          <p:grpSpPr>
            <a:xfrm>
              <a:off x="-3614713" y="0"/>
              <a:ext cx="3538941" cy="3827115"/>
              <a:chOff x="397358" y="1593847"/>
              <a:chExt cx="3538941" cy="3827115"/>
            </a:xfrm>
          </p:grpSpPr>
          <p:sp>
            <p:nvSpPr>
              <p:cNvPr id="25" name="Rectangle 24">
                <a:extLst>
                  <a:ext uri="{FF2B5EF4-FFF2-40B4-BE49-F238E27FC236}">
                    <a16:creationId xmlns:a16="http://schemas.microsoft.com/office/drawing/2014/main" id="{D4507F9B-4E15-4AF7-9930-EB438A9AC6F4}"/>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26" name="TextBox 25">
                <a:extLst>
                  <a:ext uri="{FF2B5EF4-FFF2-40B4-BE49-F238E27FC236}">
                    <a16:creationId xmlns:a16="http://schemas.microsoft.com/office/drawing/2014/main" id="{407990F6-EF33-4CDA-82B8-165F308DADAC}"/>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27" name="TextBox 26">
                <a:extLst>
                  <a:ext uri="{FF2B5EF4-FFF2-40B4-BE49-F238E27FC236}">
                    <a16:creationId xmlns:a16="http://schemas.microsoft.com/office/drawing/2014/main" id="{2C1FE044-B99E-45AD-AB58-1EE48DEA25EF}"/>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28" name="TextBox 27">
                <a:extLst>
                  <a:ext uri="{FF2B5EF4-FFF2-40B4-BE49-F238E27FC236}">
                    <a16:creationId xmlns:a16="http://schemas.microsoft.com/office/drawing/2014/main" id="{ACC324DE-A5BC-41AA-A67C-067E057BC267}"/>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29" name="TextBox 28">
                <a:extLst>
                  <a:ext uri="{FF2B5EF4-FFF2-40B4-BE49-F238E27FC236}">
                    <a16:creationId xmlns:a16="http://schemas.microsoft.com/office/drawing/2014/main" id="{F767B9D8-60D5-4AF1-929D-A847D52A8D44}"/>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30" name="Rectangle 29">
                <a:extLst>
                  <a:ext uri="{FF2B5EF4-FFF2-40B4-BE49-F238E27FC236}">
                    <a16:creationId xmlns:a16="http://schemas.microsoft.com/office/drawing/2014/main" id="{CC335B18-8ADE-42A4-BC52-BBB0BC1E6BE2}"/>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21" name="Picture 20">
              <a:extLst>
                <a:ext uri="{FF2B5EF4-FFF2-40B4-BE49-F238E27FC236}">
                  <a16:creationId xmlns:a16="http://schemas.microsoft.com/office/drawing/2014/main" id="{34773B9C-4880-4E1E-B04C-23068280D9F0}"/>
                </a:ext>
              </a:extLst>
            </p:cNvPr>
            <p:cNvPicPr>
              <a:picLocks noChangeAspect="1"/>
            </p:cNvPicPr>
            <p:nvPr userDrawn="1"/>
          </p:nvPicPr>
          <p:blipFill>
            <a:blip r:embed="rId8"/>
            <a:stretch>
              <a:fillRect/>
            </a:stretch>
          </p:blipFill>
          <p:spPr>
            <a:xfrm>
              <a:off x="-2489585" y="1204872"/>
              <a:ext cx="1257300" cy="733425"/>
            </a:xfrm>
            <a:prstGeom prst="rect">
              <a:avLst/>
            </a:prstGeom>
          </p:spPr>
        </p:pic>
        <p:sp>
          <p:nvSpPr>
            <p:cNvPr id="22" name="Oval 21">
              <a:extLst>
                <a:ext uri="{FF2B5EF4-FFF2-40B4-BE49-F238E27FC236}">
                  <a16:creationId xmlns:a16="http://schemas.microsoft.com/office/drawing/2014/main" id="{BC8B18CC-36D7-48C1-95F3-4ECCFC9A4235}"/>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23" name="Picture 22">
              <a:extLst>
                <a:ext uri="{FF2B5EF4-FFF2-40B4-BE49-F238E27FC236}">
                  <a16:creationId xmlns:a16="http://schemas.microsoft.com/office/drawing/2014/main" id="{62965CC7-2C9F-43E4-B7F1-DBB42D5FE015}"/>
                </a:ext>
              </a:extLst>
            </p:cNvPr>
            <p:cNvPicPr>
              <a:picLocks noChangeAspect="1"/>
            </p:cNvPicPr>
            <p:nvPr userDrawn="1"/>
          </p:nvPicPr>
          <p:blipFill>
            <a:blip r:embed="rId9"/>
            <a:stretch>
              <a:fillRect/>
            </a:stretch>
          </p:blipFill>
          <p:spPr>
            <a:xfrm>
              <a:off x="-2489585" y="3024193"/>
              <a:ext cx="1257300" cy="723900"/>
            </a:xfrm>
            <a:prstGeom prst="rect">
              <a:avLst/>
            </a:prstGeom>
          </p:spPr>
        </p:pic>
        <p:sp>
          <p:nvSpPr>
            <p:cNvPr id="24" name="Oval 23">
              <a:extLst>
                <a:ext uri="{FF2B5EF4-FFF2-40B4-BE49-F238E27FC236}">
                  <a16:creationId xmlns:a16="http://schemas.microsoft.com/office/drawing/2014/main" id="{8E3171EC-6E97-49A1-8AEF-12B8400B9793}"/>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7393848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Text w/Highl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74CA5F1-E925-4598-8E41-877B4F00DF52}"/>
              </a:ext>
            </a:extLst>
          </p:cNvPr>
          <p:cNvSpPr/>
          <p:nvPr userDrawn="1"/>
        </p:nvSpPr>
        <p:spPr>
          <a:xfrm>
            <a:off x="556260" y="1278835"/>
            <a:ext cx="11635740" cy="1795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01AA5746-F076-4F36-A98B-7E9A0D49D4C5}"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Text Placeholder 6">
            <a:extLst>
              <a:ext uri="{FF2B5EF4-FFF2-40B4-BE49-F238E27FC236}">
                <a16:creationId xmlns:a16="http://schemas.microsoft.com/office/drawing/2014/main" id="{B8353A6A-6B16-42BE-A478-7E89DD90C0D3}"/>
              </a:ext>
            </a:extLst>
          </p:cNvPr>
          <p:cNvSpPr>
            <a:spLocks noGrp="1"/>
          </p:cNvSpPr>
          <p:nvPr>
            <p:ph type="body" sz="quarter" idx="15"/>
          </p:nvPr>
        </p:nvSpPr>
        <p:spPr>
          <a:xfrm>
            <a:off x="824638" y="2068218"/>
            <a:ext cx="4979958" cy="857862"/>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4">
            <a:extLst>
              <a:ext uri="{FF2B5EF4-FFF2-40B4-BE49-F238E27FC236}">
                <a16:creationId xmlns:a16="http://schemas.microsoft.com/office/drawing/2014/main" id="{EB1161B2-4D0C-4995-9321-68C433AC714D}"/>
              </a:ext>
            </a:extLst>
          </p:cNvPr>
          <p:cNvSpPr>
            <a:spLocks noGrp="1"/>
          </p:cNvSpPr>
          <p:nvPr>
            <p:ph type="body" sz="quarter" idx="16" hasCustomPrompt="1"/>
          </p:nvPr>
        </p:nvSpPr>
        <p:spPr>
          <a:xfrm>
            <a:off x="929640" y="1495424"/>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7" name="Text Placeholder 6">
            <a:extLst>
              <a:ext uri="{FF2B5EF4-FFF2-40B4-BE49-F238E27FC236}">
                <a16:creationId xmlns:a16="http://schemas.microsoft.com/office/drawing/2014/main" id="{815EC395-05D4-4293-B1B8-DF1B5244C745}"/>
              </a:ext>
            </a:extLst>
          </p:cNvPr>
          <p:cNvSpPr>
            <a:spLocks noGrp="1"/>
          </p:cNvSpPr>
          <p:nvPr>
            <p:ph type="body" sz="quarter" idx="17" hasCustomPrompt="1"/>
          </p:nvPr>
        </p:nvSpPr>
        <p:spPr>
          <a:xfrm>
            <a:off x="1387378" y="1773059"/>
            <a:ext cx="4428000" cy="7200"/>
          </a:xfrm>
          <a:solidFill>
            <a:schemeClr val="accent5"/>
          </a:solidFill>
        </p:spPr>
        <p:txBody>
          <a:bodyPr/>
          <a:lstStyle/>
          <a:p>
            <a:pPr lvl="0"/>
            <a:r>
              <a:rPr lang="en-GB" dirty="0"/>
              <a:t> </a:t>
            </a:r>
          </a:p>
        </p:txBody>
      </p:sp>
      <p:sp>
        <p:nvSpPr>
          <p:cNvPr id="16" name="Text Placeholder 6">
            <a:extLst>
              <a:ext uri="{FF2B5EF4-FFF2-40B4-BE49-F238E27FC236}">
                <a16:creationId xmlns:a16="http://schemas.microsoft.com/office/drawing/2014/main" id="{E00D3890-E467-4A61-8493-B168605AD282}"/>
              </a:ext>
            </a:extLst>
          </p:cNvPr>
          <p:cNvSpPr>
            <a:spLocks noGrp="1"/>
          </p:cNvSpPr>
          <p:nvPr>
            <p:ph type="body" sz="quarter" idx="19"/>
          </p:nvPr>
        </p:nvSpPr>
        <p:spPr>
          <a:xfrm>
            <a:off x="6418156" y="2068218"/>
            <a:ext cx="4979958" cy="857862"/>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4">
            <a:extLst>
              <a:ext uri="{FF2B5EF4-FFF2-40B4-BE49-F238E27FC236}">
                <a16:creationId xmlns:a16="http://schemas.microsoft.com/office/drawing/2014/main" id="{890C6B24-2EE8-49D4-B19D-E0D02B2ECF29}"/>
              </a:ext>
            </a:extLst>
          </p:cNvPr>
          <p:cNvSpPr>
            <a:spLocks noGrp="1"/>
          </p:cNvSpPr>
          <p:nvPr>
            <p:ph type="body" sz="quarter" idx="20" hasCustomPrompt="1"/>
          </p:nvPr>
        </p:nvSpPr>
        <p:spPr>
          <a:xfrm>
            <a:off x="6523158" y="1495424"/>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18" name="Text Placeholder 6">
            <a:extLst>
              <a:ext uri="{FF2B5EF4-FFF2-40B4-BE49-F238E27FC236}">
                <a16:creationId xmlns:a16="http://schemas.microsoft.com/office/drawing/2014/main" id="{9D76DF63-0E57-468C-8183-AF32F15D89B8}"/>
              </a:ext>
            </a:extLst>
          </p:cNvPr>
          <p:cNvSpPr>
            <a:spLocks noGrp="1"/>
          </p:cNvSpPr>
          <p:nvPr>
            <p:ph type="body" sz="quarter" idx="21" hasCustomPrompt="1"/>
          </p:nvPr>
        </p:nvSpPr>
        <p:spPr>
          <a:xfrm>
            <a:off x="6980896" y="1773059"/>
            <a:ext cx="4428000" cy="7200"/>
          </a:xfrm>
          <a:solidFill>
            <a:schemeClr val="accent5"/>
          </a:solidFill>
        </p:spPr>
        <p:txBody>
          <a:bodyPr/>
          <a:lstStyle/>
          <a:p>
            <a:pPr lvl="0"/>
            <a:r>
              <a:rPr lang="en-GB" dirty="0"/>
              <a:t> </a:t>
            </a:r>
          </a:p>
        </p:txBody>
      </p:sp>
      <p:sp>
        <p:nvSpPr>
          <p:cNvPr id="20" name="Text Placeholder 6">
            <a:extLst>
              <a:ext uri="{FF2B5EF4-FFF2-40B4-BE49-F238E27FC236}">
                <a16:creationId xmlns:a16="http://schemas.microsoft.com/office/drawing/2014/main" id="{29872482-6E6D-4AA3-A03C-E34BBCDF99E3}"/>
              </a:ext>
            </a:extLst>
          </p:cNvPr>
          <p:cNvSpPr>
            <a:spLocks noGrp="1"/>
          </p:cNvSpPr>
          <p:nvPr>
            <p:ph type="body" sz="quarter" idx="22"/>
          </p:nvPr>
        </p:nvSpPr>
        <p:spPr>
          <a:xfrm>
            <a:off x="824638" y="3307187"/>
            <a:ext cx="4979958" cy="2560213"/>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Text Placeholder 6">
            <a:extLst>
              <a:ext uri="{FF2B5EF4-FFF2-40B4-BE49-F238E27FC236}">
                <a16:creationId xmlns:a16="http://schemas.microsoft.com/office/drawing/2014/main" id="{8E42969B-7017-4806-B97E-F1C4C04FA5F5}"/>
              </a:ext>
            </a:extLst>
          </p:cNvPr>
          <p:cNvSpPr>
            <a:spLocks noGrp="1"/>
          </p:cNvSpPr>
          <p:nvPr>
            <p:ph type="body" sz="quarter" idx="23"/>
          </p:nvPr>
        </p:nvSpPr>
        <p:spPr>
          <a:xfrm>
            <a:off x="6418156" y="3307187"/>
            <a:ext cx="4979958" cy="2560213"/>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6">
            <a:extLst>
              <a:ext uri="{FF2B5EF4-FFF2-40B4-BE49-F238E27FC236}">
                <a16:creationId xmlns:a16="http://schemas.microsoft.com/office/drawing/2014/main" id="{64D80344-7D8B-4725-965A-AF365962B8EA}"/>
              </a:ext>
            </a:extLst>
          </p:cNvPr>
          <p:cNvSpPr>
            <a:spLocks noGrp="1"/>
          </p:cNvSpPr>
          <p:nvPr>
            <p:ph type="body" sz="quarter" idx="14" hasCustomPrompt="1"/>
          </p:nvPr>
        </p:nvSpPr>
        <p:spPr>
          <a:xfrm>
            <a:off x="1293971" y="1498084"/>
            <a:ext cx="451062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23" name="Text Placeholder 6">
            <a:extLst>
              <a:ext uri="{FF2B5EF4-FFF2-40B4-BE49-F238E27FC236}">
                <a16:creationId xmlns:a16="http://schemas.microsoft.com/office/drawing/2014/main" id="{328654AA-F741-4A30-AB0B-DB7D12E6946F}"/>
              </a:ext>
            </a:extLst>
          </p:cNvPr>
          <p:cNvSpPr>
            <a:spLocks noGrp="1"/>
          </p:cNvSpPr>
          <p:nvPr>
            <p:ph type="body" sz="quarter" idx="18" hasCustomPrompt="1"/>
          </p:nvPr>
        </p:nvSpPr>
        <p:spPr>
          <a:xfrm>
            <a:off x="6887489" y="1498084"/>
            <a:ext cx="4510625" cy="227220"/>
          </a:xfrm>
        </p:spPr>
        <p:txBody>
          <a:bodyPr/>
          <a:lstStyle>
            <a:lvl1pPr>
              <a:defRPr sz="1200" b="1" i="0" cap="all" baseline="0">
                <a:solidFill>
                  <a:schemeClr val="accent5"/>
                </a:solidFill>
              </a:defRPr>
            </a:lvl1pPr>
          </a:lstStyle>
          <a:p>
            <a:pPr lvl="0"/>
            <a:r>
              <a:rPr lang="en-US" dirty="0"/>
              <a:t>SUBHEADING GOES HERE</a:t>
            </a:r>
            <a:endParaRPr lang="en-GB" dirty="0"/>
          </a:p>
        </p:txBody>
      </p:sp>
      <p:grpSp>
        <p:nvGrpSpPr>
          <p:cNvPr id="24" name="Group 23">
            <a:extLst>
              <a:ext uri="{FF2B5EF4-FFF2-40B4-BE49-F238E27FC236}">
                <a16:creationId xmlns:a16="http://schemas.microsoft.com/office/drawing/2014/main" id="{567438E7-8CA5-4F05-A9A0-CBA128D5E111}"/>
              </a:ext>
            </a:extLst>
          </p:cNvPr>
          <p:cNvGrpSpPr/>
          <p:nvPr userDrawn="1"/>
        </p:nvGrpSpPr>
        <p:grpSpPr>
          <a:xfrm>
            <a:off x="-3615109" y="1"/>
            <a:ext cx="3538941" cy="3827115"/>
            <a:chOff x="-3614713" y="0"/>
            <a:chExt cx="3538941" cy="3827115"/>
          </a:xfrm>
        </p:grpSpPr>
        <p:grpSp>
          <p:nvGrpSpPr>
            <p:cNvPr id="25" name="Group 24">
              <a:extLst>
                <a:ext uri="{FF2B5EF4-FFF2-40B4-BE49-F238E27FC236}">
                  <a16:creationId xmlns:a16="http://schemas.microsoft.com/office/drawing/2014/main" id="{47A2B115-75D8-4DC4-B2FB-2BE5253CD06C}"/>
                </a:ext>
              </a:extLst>
            </p:cNvPr>
            <p:cNvGrpSpPr/>
            <p:nvPr userDrawn="1"/>
          </p:nvGrpSpPr>
          <p:grpSpPr>
            <a:xfrm>
              <a:off x="-3614713" y="0"/>
              <a:ext cx="3538941" cy="3827115"/>
              <a:chOff x="397358" y="1593847"/>
              <a:chExt cx="3538941" cy="3827115"/>
            </a:xfrm>
          </p:grpSpPr>
          <p:sp>
            <p:nvSpPr>
              <p:cNvPr id="30" name="Rectangle 29">
                <a:extLst>
                  <a:ext uri="{FF2B5EF4-FFF2-40B4-BE49-F238E27FC236}">
                    <a16:creationId xmlns:a16="http://schemas.microsoft.com/office/drawing/2014/main" id="{24340D03-F4D9-4C4A-80E8-2D51D1542C91}"/>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31" name="TextBox 30">
                <a:extLst>
                  <a:ext uri="{FF2B5EF4-FFF2-40B4-BE49-F238E27FC236}">
                    <a16:creationId xmlns:a16="http://schemas.microsoft.com/office/drawing/2014/main" id="{61CDB9A0-5C5A-4BC6-826F-E4C42E119563}"/>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32" name="TextBox 31">
                <a:extLst>
                  <a:ext uri="{FF2B5EF4-FFF2-40B4-BE49-F238E27FC236}">
                    <a16:creationId xmlns:a16="http://schemas.microsoft.com/office/drawing/2014/main" id="{9DEDA092-764D-4FBF-838C-C003C461984D}"/>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33" name="TextBox 32">
                <a:extLst>
                  <a:ext uri="{FF2B5EF4-FFF2-40B4-BE49-F238E27FC236}">
                    <a16:creationId xmlns:a16="http://schemas.microsoft.com/office/drawing/2014/main" id="{A5FA5759-0B1D-45D7-AEA6-67A3C976B0D6}"/>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34" name="TextBox 33">
                <a:extLst>
                  <a:ext uri="{FF2B5EF4-FFF2-40B4-BE49-F238E27FC236}">
                    <a16:creationId xmlns:a16="http://schemas.microsoft.com/office/drawing/2014/main" id="{67A841FF-272C-4D78-A04F-997DEFDA3B6D}"/>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35" name="Rectangle 34">
                <a:extLst>
                  <a:ext uri="{FF2B5EF4-FFF2-40B4-BE49-F238E27FC236}">
                    <a16:creationId xmlns:a16="http://schemas.microsoft.com/office/drawing/2014/main" id="{B7F847D6-D672-4E81-AD43-BDA451C9BC6A}"/>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26" name="Picture 25">
              <a:extLst>
                <a:ext uri="{FF2B5EF4-FFF2-40B4-BE49-F238E27FC236}">
                  <a16:creationId xmlns:a16="http://schemas.microsoft.com/office/drawing/2014/main" id="{6A97C8EA-EF2D-4C9F-AB1D-4A5E4CAB7D2A}"/>
                </a:ext>
              </a:extLst>
            </p:cNvPr>
            <p:cNvPicPr>
              <a:picLocks noChangeAspect="1"/>
            </p:cNvPicPr>
            <p:nvPr userDrawn="1"/>
          </p:nvPicPr>
          <p:blipFill>
            <a:blip r:embed="rId8"/>
            <a:stretch>
              <a:fillRect/>
            </a:stretch>
          </p:blipFill>
          <p:spPr>
            <a:xfrm>
              <a:off x="-2489585" y="1204872"/>
              <a:ext cx="1257300" cy="733425"/>
            </a:xfrm>
            <a:prstGeom prst="rect">
              <a:avLst/>
            </a:prstGeom>
          </p:spPr>
        </p:pic>
        <p:sp>
          <p:nvSpPr>
            <p:cNvPr id="27" name="Oval 26">
              <a:extLst>
                <a:ext uri="{FF2B5EF4-FFF2-40B4-BE49-F238E27FC236}">
                  <a16:creationId xmlns:a16="http://schemas.microsoft.com/office/drawing/2014/main" id="{5A1B1B71-AC31-43AD-9050-A9481F188D10}"/>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28" name="Picture 27">
              <a:extLst>
                <a:ext uri="{FF2B5EF4-FFF2-40B4-BE49-F238E27FC236}">
                  <a16:creationId xmlns:a16="http://schemas.microsoft.com/office/drawing/2014/main" id="{8BDDD859-06AD-49AE-810B-27FD2DB01C31}"/>
                </a:ext>
              </a:extLst>
            </p:cNvPr>
            <p:cNvPicPr>
              <a:picLocks noChangeAspect="1"/>
            </p:cNvPicPr>
            <p:nvPr userDrawn="1"/>
          </p:nvPicPr>
          <p:blipFill>
            <a:blip r:embed="rId9"/>
            <a:stretch>
              <a:fillRect/>
            </a:stretch>
          </p:blipFill>
          <p:spPr>
            <a:xfrm>
              <a:off x="-2489585" y="3024193"/>
              <a:ext cx="1257300" cy="723900"/>
            </a:xfrm>
            <a:prstGeom prst="rect">
              <a:avLst/>
            </a:prstGeom>
          </p:spPr>
        </p:pic>
        <p:sp>
          <p:nvSpPr>
            <p:cNvPr id="29" name="Oval 28">
              <a:extLst>
                <a:ext uri="{FF2B5EF4-FFF2-40B4-BE49-F238E27FC236}">
                  <a16:creationId xmlns:a16="http://schemas.microsoft.com/office/drawing/2014/main" id="{A8F5EE0C-0758-466F-8C97-C7FF0FFD0B6A}"/>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39461708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ptop Photo Mockup">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4FB293B3-AD14-4343-ACD1-A65652B1B493}"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6" name="Title 4">
            <a:extLst>
              <a:ext uri="{FF2B5EF4-FFF2-40B4-BE49-F238E27FC236}">
                <a16:creationId xmlns:a16="http://schemas.microsoft.com/office/drawing/2014/main" id="{1E49F6C7-2CAA-4401-883E-1A67F616629A}"/>
              </a:ext>
            </a:extLst>
          </p:cNvPr>
          <p:cNvSpPr>
            <a:spLocks noGrp="1"/>
          </p:cNvSpPr>
          <p:nvPr>
            <p:ph type="title"/>
          </p:nvPr>
        </p:nvSpPr>
        <p:spPr>
          <a:xfrm>
            <a:off x="838200" y="243205"/>
            <a:ext cx="9966960" cy="374015"/>
          </a:xfrm>
        </p:spPr>
        <p:txBody>
          <a:bodyPr/>
          <a:lstStyle/>
          <a:p>
            <a:r>
              <a:rPr lang="en-US"/>
              <a:t>Click to edit Master title style</a:t>
            </a:r>
            <a:endParaRPr lang="en-GB"/>
          </a:p>
        </p:txBody>
      </p:sp>
      <p:sp>
        <p:nvSpPr>
          <p:cNvPr id="7" name="Text Placeholder 7">
            <a:extLst>
              <a:ext uri="{FF2B5EF4-FFF2-40B4-BE49-F238E27FC236}">
                <a16:creationId xmlns:a16="http://schemas.microsoft.com/office/drawing/2014/main" id="{E860F4A1-C34F-4AAE-BB46-71978A837687}"/>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7">
            <a:extLst>
              <a:ext uri="{FF2B5EF4-FFF2-40B4-BE49-F238E27FC236}">
                <a16:creationId xmlns:a16="http://schemas.microsoft.com/office/drawing/2014/main" id="{A292CB77-3A63-4EE3-83E4-3891CBC6A2DB}"/>
              </a:ext>
            </a:extLst>
          </p:cNvPr>
          <p:cNvSpPr>
            <a:spLocks noGrp="1"/>
          </p:cNvSpPr>
          <p:nvPr>
            <p:ph type="body" sz="quarter" idx="14"/>
          </p:nvPr>
        </p:nvSpPr>
        <p:spPr>
          <a:xfrm>
            <a:off x="838201" y="1753059"/>
            <a:ext cx="3787140" cy="3881472"/>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6819ABEC-BE91-4939-8A2A-6FFFDA11F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91878" y="1391479"/>
            <a:ext cx="7156174" cy="4573862"/>
          </a:xfrm>
          <a:prstGeom prst="rect">
            <a:avLst/>
          </a:prstGeom>
        </p:spPr>
      </p:pic>
      <p:sp>
        <p:nvSpPr>
          <p:cNvPr id="14" name="Picture Placeholder 12">
            <a:extLst>
              <a:ext uri="{FF2B5EF4-FFF2-40B4-BE49-F238E27FC236}">
                <a16:creationId xmlns:a16="http://schemas.microsoft.com/office/drawing/2014/main" id="{8366B0A3-E416-4BD8-9064-61A53CB512C7}"/>
              </a:ext>
            </a:extLst>
          </p:cNvPr>
          <p:cNvSpPr>
            <a:spLocks noGrp="1"/>
          </p:cNvSpPr>
          <p:nvPr>
            <p:ph type="pic" sz="quarter" idx="16" hasCustomPrompt="1"/>
          </p:nvPr>
        </p:nvSpPr>
        <p:spPr>
          <a:xfrm>
            <a:off x="5181324" y="1609725"/>
            <a:ext cx="5989638" cy="3995738"/>
          </a:xfrm>
        </p:spPr>
        <p:txBody>
          <a:bodyPr anchor="ctr"/>
          <a:lstStyle>
            <a:lvl1pPr algn="ctr">
              <a:defRPr/>
            </a:lvl1pPr>
          </a:lstStyle>
          <a:p>
            <a:r>
              <a:rPr lang="en-GB" dirty="0"/>
              <a:t>Click to insert image</a:t>
            </a:r>
          </a:p>
        </p:txBody>
      </p:sp>
      <p:pic>
        <p:nvPicPr>
          <p:cNvPr id="15" name="Graphic 14">
            <a:extLst>
              <a:ext uri="{FF2B5EF4-FFF2-40B4-BE49-F238E27FC236}">
                <a16:creationId xmlns:a16="http://schemas.microsoft.com/office/drawing/2014/main" id="{EA59D12E-124C-4497-836D-5FD6619F3B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2483" y="255093"/>
            <a:ext cx="502570" cy="716756"/>
          </a:xfrm>
          <a:prstGeom prst="rect">
            <a:avLst/>
          </a:prstGeom>
        </p:spPr>
      </p:pic>
      <p:pic>
        <p:nvPicPr>
          <p:cNvPr id="16" name="Graphic 15">
            <a:extLst>
              <a:ext uri="{FF2B5EF4-FFF2-40B4-BE49-F238E27FC236}">
                <a16:creationId xmlns:a16="http://schemas.microsoft.com/office/drawing/2014/main" id="{45A964CA-6033-4FBC-B777-732A7349214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4638" y="6327185"/>
            <a:ext cx="291962" cy="291962"/>
          </a:xfrm>
          <a:prstGeom prst="rect">
            <a:avLst/>
          </a:prstGeom>
        </p:spPr>
      </p:pic>
      <p:grpSp>
        <p:nvGrpSpPr>
          <p:cNvPr id="12" name="Group 11">
            <a:extLst>
              <a:ext uri="{FF2B5EF4-FFF2-40B4-BE49-F238E27FC236}">
                <a16:creationId xmlns:a16="http://schemas.microsoft.com/office/drawing/2014/main" id="{E6688746-C6B1-4213-8663-299ADDD6A71C}"/>
              </a:ext>
            </a:extLst>
          </p:cNvPr>
          <p:cNvGrpSpPr/>
          <p:nvPr userDrawn="1"/>
        </p:nvGrpSpPr>
        <p:grpSpPr>
          <a:xfrm>
            <a:off x="-3583359" y="1"/>
            <a:ext cx="3507559" cy="3977378"/>
            <a:chOff x="838198" y="1150070"/>
            <a:chExt cx="3507559" cy="3977378"/>
          </a:xfrm>
        </p:grpSpPr>
        <p:sp>
          <p:nvSpPr>
            <p:cNvPr id="13" name="Rectangle 12">
              <a:extLst>
                <a:ext uri="{FF2B5EF4-FFF2-40B4-BE49-F238E27FC236}">
                  <a16:creationId xmlns:a16="http://schemas.microsoft.com/office/drawing/2014/main" id="{537F852F-2873-4047-A637-8E944759956D}"/>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17" name="TextBox 16">
              <a:extLst>
                <a:ext uri="{FF2B5EF4-FFF2-40B4-BE49-F238E27FC236}">
                  <a16:creationId xmlns:a16="http://schemas.microsoft.com/office/drawing/2014/main" id="{43A3D47E-8FEE-447B-9028-AFAB3AC0B0C2}"/>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18" name="Rectangle 17">
              <a:extLst>
                <a:ext uri="{FF2B5EF4-FFF2-40B4-BE49-F238E27FC236}">
                  <a16:creationId xmlns:a16="http://schemas.microsoft.com/office/drawing/2014/main" id="{50E06799-8316-4017-BD1F-DF83F000D1E5}"/>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19" name="TextBox 18">
              <a:extLst>
                <a:ext uri="{FF2B5EF4-FFF2-40B4-BE49-F238E27FC236}">
                  <a16:creationId xmlns:a16="http://schemas.microsoft.com/office/drawing/2014/main" id="{C0213A45-437B-45DD-B78E-D5479F7AD605}"/>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20" name="TextBox 19">
              <a:extLst>
                <a:ext uri="{FF2B5EF4-FFF2-40B4-BE49-F238E27FC236}">
                  <a16:creationId xmlns:a16="http://schemas.microsoft.com/office/drawing/2014/main" id="{AB9A6E71-4D41-42DE-A7DC-2DC877BF2E57}"/>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21" name="TextBox 20">
              <a:extLst>
                <a:ext uri="{FF2B5EF4-FFF2-40B4-BE49-F238E27FC236}">
                  <a16:creationId xmlns:a16="http://schemas.microsoft.com/office/drawing/2014/main" id="{7BC6BA46-FCA9-4648-905E-C7B1DA59AF30}"/>
                </a:ext>
              </a:extLst>
            </p:cNvPr>
            <p:cNvSpPr txBox="1"/>
            <p:nvPr/>
          </p:nvSpPr>
          <p:spPr>
            <a:xfrm>
              <a:off x="838198" y="3015029"/>
              <a:ext cx="3507557" cy="1015663"/>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Choose </a:t>
              </a:r>
              <a:r>
                <a:rPr lang="en-GB" sz="1200" b="1" dirty="0">
                  <a:solidFill>
                    <a:srgbClr val="333333"/>
                  </a:solidFill>
                </a:rPr>
                <a:t>Crop</a:t>
              </a:r>
              <a:r>
                <a:rPr lang="en-GB" sz="1200" dirty="0">
                  <a:solidFill>
                    <a:srgbClr val="333333"/>
                  </a:solidFill>
                </a:rPr>
                <a:t> to resize and move the image within the placeholder, using the white circles in the corners of the image. Click on the drop down arrow and choose </a:t>
              </a:r>
              <a:r>
                <a:rPr lang="en-GB" sz="1200" b="1" dirty="0">
                  <a:solidFill>
                    <a:srgbClr val="333333"/>
                  </a:solidFill>
                </a:rPr>
                <a:t>Fit</a:t>
              </a:r>
              <a:r>
                <a:rPr lang="en-GB" sz="1200" dirty="0">
                  <a:solidFill>
                    <a:srgbClr val="333333"/>
                  </a:solidFill>
                </a:rPr>
                <a:t> to fit the image to the placeholder.</a:t>
              </a:r>
            </a:p>
          </p:txBody>
        </p:sp>
        <p:sp>
          <p:nvSpPr>
            <p:cNvPr id="22" name="TextBox 21">
              <a:extLst>
                <a:ext uri="{FF2B5EF4-FFF2-40B4-BE49-F238E27FC236}">
                  <a16:creationId xmlns:a16="http://schemas.microsoft.com/office/drawing/2014/main" id="{45F66A80-8F29-4804-870D-E81706A5C499}"/>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23" name="TextBox 22">
              <a:extLst>
                <a:ext uri="{FF2B5EF4-FFF2-40B4-BE49-F238E27FC236}">
                  <a16:creationId xmlns:a16="http://schemas.microsoft.com/office/drawing/2014/main" id="{30A725A7-4841-43FC-AC31-BD633690C5F4}"/>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grpSp>
        <p:nvGrpSpPr>
          <p:cNvPr id="54" name="Group 53">
            <a:extLst>
              <a:ext uri="{FF2B5EF4-FFF2-40B4-BE49-F238E27FC236}">
                <a16:creationId xmlns:a16="http://schemas.microsoft.com/office/drawing/2014/main" id="{E42BDC39-D13D-4DF0-8C59-2E436302DFFE}"/>
              </a:ext>
            </a:extLst>
          </p:cNvPr>
          <p:cNvGrpSpPr/>
          <p:nvPr userDrawn="1"/>
        </p:nvGrpSpPr>
        <p:grpSpPr>
          <a:xfrm>
            <a:off x="-3615109" y="4052794"/>
            <a:ext cx="3538941" cy="3827115"/>
            <a:chOff x="-3614713" y="0"/>
            <a:chExt cx="3538941" cy="3827115"/>
          </a:xfrm>
        </p:grpSpPr>
        <p:grpSp>
          <p:nvGrpSpPr>
            <p:cNvPr id="55" name="Group 54">
              <a:extLst>
                <a:ext uri="{FF2B5EF4-FFF2-40B4-BE49-F238E27FC236}">
                  <a16:creationId xmlns:a16="http://schemas.microsoft.com/office/drawing/2014/main" id="{6E2D79C9-9478-4711-93C0-BFBFA84716BC}"/>
                </a:ext>
              </a:extLst>
            </p:cNvPr>
            <p:cNvGrpSpPr/>
            <p:nvPr userDrawn="1"/>
          </p:nvGrpSpPr>
          <p:grpSpPr>
            <a:xfrm>
              <a:off x="-3614713" y="0"/>
              <a:ext cx="3538941" cy="3827115"/>
              <a:chOff x="397358" y="1593847"/>
              <a:chExt cx="3538941" cy="3827115"/>
            </a:xfrm>
          </p:grpSpPr>
          <p:sp>
            <p:nvSpPr>
              <p:cNvPr id="60" name="Rectangle 59">
                <a:extLst>
                  <a:ext uri="{FF2B5EF4-FFF2-40B4-BE49-F238E27FC236}">
                    <a16:creationId xmlns:a16="http://schemas.microsoft.com/office/drawing/2014/main" id="{A577FDBB-3D58-45CE-BF93-156AE1933436}"/>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61" name="TextBox 60">
                <a:extLst>
                  <a:ext uri="{FF2B5EF4-FFF2-40B4-BE49-F238E27FC236}">
                    <a16:creationId xmlns:a16="http://schemas.microsoft.com/office/drawing/2014/main" id="{A9F7BCCD-A918-427C-9C21-9B94C0FA82F1}"/>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62" name="TextBox 61">
                <a:extLst>
                  <a:ext uri="{FF2B5EF4-FFF2-40B4-BE49-F238E27FC236}">
                    <a16:creationId xmlns:a16="http://schemas.microsoft.com/office/drawing/2014/main" id="{F2199985-98B8-4839-891F-6BD79852DA8C}"/>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63" name="TextBox 62">
                <a:extLst>
                  <a:ext uri="{FF2B5EF4-FFF2-40B4-BE49-F238E27FC236}">
                    <a16:creationId xmlns:a16="http://schemas.microsoft.com/office/drawing/2014/main" id="{186BEE4F-085C-4717-8F9B-8DE26081B14F}"/>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64" name="TextBox 63">
                <a:extLst>
                  <a:ext uri="{FF2B5EF4-FFF2-40B4-BE49-F238E27FC236}">
                    <a16:creationId xmlns:a16="http://schemas.microsoft.com/office/drawing/2014/main" id="{16FB5619-E024-48BB-8B1D-A98B2B50819A}"/>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65" name="Rectangle 64">
                <a:extLst>
                  <a:ext uri="{FF2B5EF4-FFF2-40B4-BE49-F238E27FC236}">
                    <a16:creationId xmlns:a16="http://schemas.microsoft.com/office/drawing/2014/main" id="{520EA5E1-C659-4674-8BEC-B3F738C26F68}"/>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56" name="Picture 55">
              <a:extLst>
                <a:ext uri="{FF2B5EF4-FFF2-40B4-BE49-F238E27FC236}">
                  <a16:creationId xmlns:a16="http://schemas.microsoft.com/office/drawing/2014/main" id="{524A092B-14DC-4CF1-A1A7-B122E093A98E}"/>
                </a:ext>
              </a:extLst>
            </p:cNvPr>
            <p:cNvPicPr>
              <a:picLocks noChangeAspect="1"/>
            </p:cNvPicPr>
            <p:nvPr userDrawn="1"/>
          </p:nvPicPr>
          <p:blipFill>
            <a:blip r:embed="rId8"/>
            <a:stretch>
              <a:fillRect/>
            </a:stretch>
          </p:blipFill>
          <p:spPr>
            <a:xfrm>
              <a:off x="-2489585" y="1204872"/>
              <a:ext cx="1257300" cy="733425"/>
            </a:xfrm>
            <a:prstGeom prst="rect">
              <a:avLst/>
            </a:prstGeom>
          </p:spPr>
        </p:pic>
        <p:sp>
          <p:nvSpPr>
            <p:cNvPr id="57" name="Oval 56">
              <a:extLst>
                <a:ext uri="{FF2B5EF4-FFF2-40B4-BE49-F238E27FC236}">
                  <a16:creationId xmlns:a16="http://schemas.microsoft.com/office/drawing/2014/main" id="{E33E26D8-2BE1-4F29-AFFF-347E23CFD4DF}"/>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58" name="Picture 57">
              <a:extLst>
                <a:ext uri="{FF2B5EF4-FFF2-40B4-BE49-F238E27FC236}">
                  <a16:creationId xmlns:a16="http://schemas.microsoft.com/office/drawing/2014/main" id="{97E32B55-C577-4B8C-8232-58F5BDE93743}"/>
                </a:ext>
              </a:extLst>
            </p:cNvPr>
            <p:cNvPicPr>
              <a:picLocks noChangeAspect="1"/>
            </p:cNvPicPr>
            <p:nvPr userDrawn="1"/>
          </p:nvPicPr>
          <p:blipFill>
            <a:blip r:embed="rId9"/>
            <a:stretch>
              <a:fillRect/>
            </a:stretch>
          </p:blipFill>
          <p:spPr>
            <a:xfrm>
              <a:off x="-2489585" y="3024193"/>
              <a:ext cx="1257300" cy="723900"/>
            </a:xfrm>
            <a:prstGeom prst="rect">
              <a:avLst/>
            </a:prstGeom>
          </p:spPr>
        </p:pic>
        <p:sp>
          <p:nvSpPr>
            <p:cNvPr id="59" name="Oval 58">
              <a:extLst>
                <a:ext uri="{FF2B5EF4-FFF2-40B4-BE49-F238E27FC236}">
                  <a16:creationId xmlns:a16="http://schemas.microsoft.com/office/drawing/2014/main" id="{481B80D9-2AC0-4628-B82A-2E2A11B53374}"/>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7349743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ptop Video Mockup">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F892C837-8FAB-4008-9330-072A56A5F4B1}"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6" name="Title 4">
            <a:extLst>
              <a:ext uri="{FF2B5EF4-FFF2-40B4-BE49-F238E27FC236}">
                <a16:creationId xmlns:a16="http://schemas.microsoft.com/office/drawing/2014/main" id="{1E49F6C7-2CAA-4401-883E-1A67F616629A}"/>
              </a:ext>
            </a:extLst>
          </p:cNvPr>
          <p:cNvSpPr>
            <a:spLocks noGrp="1"/>
          </p:cNvSpPr>
          <p:nvPr>
            <p:ph type="title"/>
          </p:nvPr>
        </p:nvSpPr>
        <p:spPr>
          <a:xfrm>
            <a:off x="838200" y="243205"/>
            <a:ext cx="9966960" cy="374015"/>
          </a:xfrm>
        </p:spPr>
        <p:txBody>
          <a:bodyPr/>
          <a:lstStyle/>
          <a:p>
            <a:r>
              <a:rPr lang="en-US"/>
              <a:t>Click to edit Master title style</a:t>
            </a:r>
            <a:endParaRPr lang="en-GB"/>
          </a:p>
        </p:txBody>
      </p:sp>
      <p:sp>
        <p:nvSpPr>
          <p:cNvPr id="7" name="Text Placeholder 7">
            <a:extLst>
              <a:ext uri="{FF2B5EF4-FFF2-40B4-BE49-F238E27FC236}">
                <a16:creationId xmlns:a16="http://schemas.microsoft.com/office/drawing/2014/main" id="{E860F4A1-C34F-4AAE-BB46-71978A837687}"/>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7">
            <a:extLst>
              <a:ext uri="{FF2B5EF4-FFF2-40B4-BE49-F238E27FC236}">
                <a16:creationId xmlns:a16="http://schemas.microsoft.com/office/drawing/2014/main" id="{A292CB77-3A63-4EE3-83E4-3891CBC6A2DB}"/>
              </a:ext>
            </a:extLst>
          </p:cNvPr>
          <p:cNvSpPr>
            <a:spLocks noGrp="1"/>
          </p:cNvSpPr>
          <p:nvPr>
            <p:ph type="body" sz="quarter" idx="14"/>
          </p:nvPr>
        </p:nvSpPr>
        <p:spPr>
          <a:xfrm>
            <a:off x="838201" y="1753059"/>
            <a:ext cx="3787140" cy="3881472"/>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6819ABEC-BE91-4939-8A2A-6FFFDA11F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91878" y="1391479"/>
            <a:ext cx="7156174" cy="4573862"/>
          </a:xfrm>
          <a:prstGeom prst="rect">
            <a:avLst/>
          </a:prstGeom>
        </p:spPr>
      </p:pic>
      <p:sp>
        <p:nvSpPr>
          <p:cNvPr id="12" name="Media Placeholder 9">
            <a:extLst>
              <a:ext uri="{FF2B5EF4-FFF2-40B4-BE49-F238E27FC236}">
                <a16:creationId xmlns:a16="http://schemas.microsoft.com/office/drawing/2014/main" id="{34FDC39F-B140-4E2A-AD87-A8B2A1399568}"/>
              </a:ext>
            </a:extLst>
          </p:cNvPr>
          <p:cNvSpPr>
            <a:spLocks noGrp="1"/>
          </p:cNvSpPr>
          <p:nvPr>
            <p:ph type="media" sz="quarter" idx="17" hasCustomPrompt="1"/>
          </p:nvPr>
        </p:nvSpPr>
        <p:spPr>
          <a:xfrm>
            <a:off x="5181324" y="1609724"/>
            <a:ext cx="5989638" cy="3995738"/>
          </a:xfrm>
        </p:spPr>
        <p:txBody>
          <a:bodyPr anchor="ctr"/>
          <a:lstStyle>
            <a:lvl1pPr algn="ctr">
              <a:defRPr/>
            </a:lvl1pPr>
          </a:lstStyle>
          <a:p>
            <a:r>
              <a:rPr lang="en-GB" dirty="0"/>
              <a:t>Click to insert video</a:t>
            </a:r>
          </a:p>
        </p:txBody>
      </p:sp>
      <p:pic>
        <p:nvPicPr>
          <p:cNvPr id="13" name="Graphic 12">
            <a:extLst>
              <a:ext uri="{FF2B5EF4-FFF2-40B4-BE49-F238E27FC236}">
                <a16:creationId xmlns:a16="http://schemas.microsoft.com/office/drawing/2014/main" id="{13E409BC-7128-40C4-A47A-A2C32E5D88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2483" y="255093"/>
            <a:ext cx="502570" cy="716756"/>
          </a:xfrm>
          <a:prstGeom prst="rect">
            <a:avLst/>
          </a:prstGeom>
        </p:spPr>
      </p:pic>
      <p:pic>
        <p:nvPicPr>
          <p:cNvPr id="15" name="Graphic 14">
            <a:extLst>
              <a:ext uri="{FF2B5EF4-FFF2-40B4-BE49-F238E27FC236}">
                <a16:creationId xmlns:a16="http://schemas.microsoft.com/office/drawing/2014/main" id="{D935072F-D54A-4C36-9E45-CC711914AE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4638" y="6327185"/>
            <a:ext cx="291962" cy="291962"/>
          </a:xfrm>
          <a:prstGeom prst="rect">
            <a:avLst/>
          </a:prstGeom>
        </p:spPr>
      </p:pic>
      <p:grpSp>
        <p:nvGrpSpPr>
          <p:cNvPr id="32" name="Group 31">
            <a:extLst>
              <a:ext uri="{FF2B5EF4-FFF2-40B4-BE49-F238E27FC236}">
                <a16:creationId xmlns:a16="http://schemas.microsoft.com/office/drawing/2014/main" id="{BDCF9F1F-9137-4E21-90EB-029154E9B168}"/>
              </a:ext>
            </a:extLst>
          </p:cNvPr>
          <p:cNvGrpSpPr/>
          <p:nvPr userDrawn="1"/>
        </p:nvGrpSpPr>
        <p:grpSpPr>
          <a:xfrm>
            <a:off x="-3583359" y="1"/>
            <a:ext cx="3507558" cy="4124324"/>
            <a:chOff x="838199" y="1150070"/>
            <a:chExt cx="3507558" cy="4124324"/>
          </a:xfrm>
        </p:grpSpPr>
        <p:sp>
          <p:nvSpPr>
            <p:cNvPr id="33" name="Rectangle 32">
              <a:extLst>
                <a:ext uri="{FF2B5EF4-FFF2-40B4-BE49-F238E27FC236}">
                  <a16:creationId xmlns:a16="http://schemas.microsoft.com/office/drawing/2014/main" id="{A7293444-4676-4AEA-9F77-271B61DF8659}"/>
                </a:ext>
              </a:extLst>
            </p:cNvPr>
            <p:cNvSpPr/>
            <p:nvPr/>
          </p:nvSpPr>
          <p:spPr>
            <a:xfrm>
              <a:off x="838200" y="1150070"/>
              <a:ext cx="3507557" cy="412432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34" name="TextBox 33">
              <a:extLst>
                <a:ext uri="{FF2B5EF4-FFF2-40B4-BE49-F238E27FC236}">
                  <a16:creationId xmlns:a16="http://schemas.microsoft.com/office/drawing/2014/main" id="{98C8E90D-36B3-4BB0-9A79-398ED57F594C}"/>
                </a:ext>
              </a:extLst>
            </p:cNvPr>
            <p:cNvSpPr txBox="1"/>
            <p:nvPr/>
          </p:nvSpPr>
          <p:spPr>
            <a:xfrm>
              <a:off x="838200" y="1231835"/>
              <a:ext cx="3507557" cy="338554"/>
            </a:xfrm>
            <a:prstGeom prst="rect">
              <a:avLst/>
            </a:prstGeom>
            <a:noFill/>
          </p:spPr>
          <p:txBody>
            <a:bodyPr wrap="square" rtlCol="0">
              <a:spAutoFit/>
            </a:bodyPr>
            <a:lstStyle/>
            <a:p>
              <a:pPr algn="ctr"/>
              <a:r>
                <a:rPr lang="en-GB" sz="1600" dirty="0">
                  <a:solidFill>
                    <a:srgbClr val="333333"/>
                  </a:solidFill>
                </a:rPr>
                <a:t>How to insert a video</a:t>
              </a:r>
            </a:p>
          </p:txBody>
        </p:sp>
        <p:sp>
          <p:nvSpPr>
            <p:cNvPr id="35" name="Rectangle 34">
              <a:extLst>
                <a:ext uri="{FF2B5EF4-FFF2-40B4-BE49-F238E27FC236}">
                  <a16:creationId xmlns:a16="http://schemas.microsoft.com/office/drawing/2014/main" id="{F64AD5D8-08C6-4503-9769-976186F85EC7}"/>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36" name="TextBox 35">
              <a:extLst>
                <a:ext uri="{FF2B5EF4-FFF2-40B4-BE49-F238E27FC236}">
                  <a16:creationId xmlns:a16="http://schemas.microsoft.com/office/drawing/2014/main" id="{C695CADB-B945-4763-9422-7236A358D1D4}"/>
                </a:ext>
              </a:extLst>
            </p:cNvPr>
            <p:cNvSpPr txBox="1"/>
            <p:nvPr/>
          </p:nvSpPr>
          <p:spPr>
            <a:xfrm>
              <a:off x="838199" y="1870782"/>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video from your computer.</a:t>
              </a:r>
            </a:p>
          </p:txBody>
        </p:sp>
        <p:sp>
          <p:nvSpPr>
            <p:cNvPr id="37" name="TextBox 36">
              <a:extLst>
                <a:ext uri="{FF2B5EF4-FFF2-40B4-BE49-F238E27FC236}">
                  <a16:creationId xmlns:a16="http://schemas.microsoft.com/office/drawing/2014/main" id="{B0E903F9-F5E6-46D2-AF25-1F03B05FA35E}"/>
                </a:ext>
              </a:extLst>
            </p:cNvPr>
            <p:cNvSpPr txBox="1"/>
            <p:nvPr/>
          </p:nvSpPr>
          <p:spPr>
            <a:xfrm>
              <a:off x="838199" y="2491530"/>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Video </a:t>
              </a:r>
              <a:r>
                <a:rPr lang="en-GB" sz="1200" dirty="0">
                  <a:solidFill>
                    <a:srgbClr val="333333"/>
                  </a:solidFill>
                </a:rPr>
                <a:t>tab in the ribbon and use the tools to edit the image.</a:t>
              </a:r>
            </a:p>
          </p:txBody>
        </p:sp>
        <p:sp>
          <p:nvSpPr>
            <p:cNvPr id="38" name="TextBox 37">
              <a:extLst>
                <a:ext uri="{FF2B5EF4-FFF2-40B4-BE49-F238E27FC236}">
                  <a16:creationId xmlns:a16="http://schemas.microsoft.com/office/drawing/2014/main" id="{76739154-30ED-46EF-9806-C02E9065512D}"/>
                </a:ext>
              </a:extLst>
            </p:cNvPr>
            <p:cNvSpPr txBox="1"/>
            <p:nvPr/>
          </p:nvSpPr>
          <p:spPr>
            <a:xfrm>
              <a:off x="838200" y="2949809"/>
              <a:ext cx="3410736" cy="830997"/>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Choose </a:t>
              </a:r>
              <a:r>
                <a:rPr lang="en-GB" sz="1200" b="1" dirty="0">
                  <a:solidFill>
                    <a:srgbClr val="333333"/>
                  </a:solidFill>
                </a:rPr>
                <a:t>Crop</a:t>
              </a:r>
              <a:r>
                <a:rPr lang="en-GB" sz="1200" dirty="0">
                  <a:solidFill>
                    <a:srgbClr val="333333"/>
                  </a:solidFill>
                </a:rPr>
                <a:t> to resize and move the video. Drag the black markers to increase the background area, then use the white markers to fit the video to the area. </a:t>
              </a:r>
            </a:p>
          </p:txBody>
        </p:sp>
        <p:sp>
          <p:nvSpPr>
            <p:cNvPr id="39" name="TextBox 38">
              <a:extLst>
                <a:ext uri="{FF2B5EF4-FFF2-40B4-BE49-F238E27FC236}">
                  <a16:creationId xmlns:a16="http://schemas.microsoft.com/office/drawing/2014/main" id="{FED2F029-E46B-49ED-BD35-7ED02A4AFA97}"/>
                </a:ext>
              </a:extLst>
            </p:cNvPr>
            <p:cNvSpPr txBox="1"/>
            <p:nvPr/>
          </p:nvSpPr>
          <p:spPr>
            <a:xfrm>
              <a:off x="838199" y="3759075"/>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40" name="TextBox 39">
              <a:extLst>
                <a:ext uri="{FF2B5EF4-FFF2-40B4-BE49-F238E27FC236}">
                  <a16:creationId xmlns:a16="http://schemas.microsoft.com/office/drawing/2014/main" id="{9359E29E-A00D-418B-A17E-8D5DE515FECA}"/>
                </a:ext>
              </a:extLst>
            </p:cNvPr>
            <p:cNvSpPr txBox="1"/>
            <p:nvPr/>
          </p:nvSpPr>
          <p:spPr>
            <a:xfrm>
              <a:off x="838199" y="4213058"/>
              <a:ext cx="3507557" cy="461665"/>
            </a:xfrm>
            <a:prstGeom prst="rect">
              <a:avLst/>
            </a:prstGeom>
            <a:noFill/>
          </p:spPr>
          <p:txBody>
            <a:bodyPr wrap="square" rtlCol="0">
              <a:spAutoFit/>
            </a:bodyPr>
            <a:lstStyle/>
            <a:p>
              <a:r>
                <a:rPr lang="en-GB" sz="1200" b="1">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sp>
          <p:nvSpPr>
            <p:cNvPr id="41" name="TextBox 40">
              <a:extLst>
                <a:ext uri="{FF2B5EF4-FFF2-40B4-BE49-F238E27FC236}">
                  <a16:creationId xmlns:a16="http://schemas.microsoft.com/office/drawing/2014/main" id="{1D78D94B-2D36-4737-A4DD-9EB2D6759278}"/>
                </a:ext>
              </a:extLst>
            </p:cNvPr>
            <p:cNvSpPr txBox="1"/>
            <p:nvPr/>
          </p:nvSpPr>
          <p:spPr>
            <a:xfrm>
              <a:off x="838199" y="4695420"/>
              <a:ext cx="3507557" cy="461665"/>
            </a:xfrm>
            <a:prstGeom prst="rect">
              <a:avLst/>
            </a:prstGeom>
            <a:noFill/>
          </p:spPr>
          <p:txBody>
            <a:bodyPr wrap="square" rtlCol="0">
              <a:spAutoFit/>
            </a:bodyPr>
            <a:lstStyle/>
            <a:p>
              <a:r>
                <a:rPr lang="en-GB" sz="1200" b="1" dirty="0">
                  <a:solidFill>
                    <a:srgbClr val="333333"/>
                  </a:solidFill>
                </a:rPr>
                <a:t>6. </a:t>
              </a:r>
              <a:r>
                <a:rPr lang="en-GB" sz="1200" dirty="0">
                  <a:solidFill>
                    <a:srgbClr val="333333"/>
                  </a:solidFill>
                </a:rPr>
                <a:t>Choose </a:t>
              </a:r>
              <a:r>
                <a:rPr lang="en-GB" sz="1200" b="1" dirty="0">
                  <a:solidFill>
                    <a:srgbClr val="333333"/>
                  </a:solidFill>
                </a:rPr>
                <a:t>Poster Frame </a:t>
              </a:r>
              <a:r>
                <a:rPr lang="en-GB" sz="1200" dirty="0">
                  <a:solidFill>
                    <a:srgbClr val="333333"/>
                  </a:solidFill>
                </a:rPr>
                <a:t>to change the preview image for the video clip.</a:t>
              </a:r>
            </a:p>
          </p:txBody>
        </p:sp>
      </p:grpSp>
      <p:grpSp>
        <p:nvGrpSpPr>
          <p:cNvPr id="42" name="Group 41">
            <a:extLst>
              <a:ext uri="{FF2B5EF4-FFF2-40B4-BE49-F238E27FC236}">
                <a16:creationId xmlns:a16="http://schemas.microsoft.com/office/drawing/2014/main" id="{21877BF6-FA7A-4C05-82C3-E50161253807}"/>
              </a:ext>
            </a:extLst>
          </p:cNvPr>
          <p:cNvGrpSpPr/>
          <p:nvPr userDrawn="1"/>
        </p:nvGrpSpPr>
        <p:grpSpPr>
          <a:xfrm>
            <a:off x="-3615109" y="4206090"/>
            <a:ext cx="3538941" cy="3827115"/>
            <a:chOff x="-3614713" y="0"/>
            <a:chExt cx="3538941" cy="3827115"/>
          </a:xfrm>
        </p:grpSpPr>
        <p:grpSp>
          <p:nvGrpSpPr>
            <p:cNvPr id="43" name="Group 42">
              <a:extLst>
                <a:ext uri="{FF2B5EF4-FFF2-40B4-BE49-F238E27FC236}">
                  <a16:creationId xmlns:a16="http://schemas.microsoft.com/office/drawing/2014/main" id="{20C862CC-E68A-476D-A4C1-6A80CA278AE3}"/>
                </a:ext>
              </a:extLst>
            </p:cNvPr>
            <p:cNvGrpSpPr/>
            <p:nvPr userDrawn="1"/>
          </p:nvGrpSpPr>
          <p:grpSpPr>
            <a:xfrm>
              <a:off x="-3614713" y="0"/>
              <a:ext cx="3538941" cy="3827115"/>
              <a:chOff x="397358" y="1593847"/>
              <a:chExt cx="3538941" cy="3827115"/>
            </a:xfrm>
          </p:grpSpPr>
          <p:sp>
            <p:nvSpPr>
              <p:cNvPr id="48" name="Rectangle 47">
                <a:extLst>
                  <a:ext uri="{FF2B5EF4-FFF2-40B4-BE49-F238E27FC236}">
                    <a16:creationId xmlns:a16="http://schemas.microsoft.com/office/drawing/2014/main" id="{0F3CD144-3EC2-44B1-98BC-95F3FED5BBDC}"/>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49" name="TextBox 48">
                <a:extLst>
                  <a:ext uri="{FF2B5EF4-FFF2-40B4-BE49-F238E27FC236}">
                    <a16:creationId xmlns:a16="http://schemas.microsoft.com/office/drawing/2014/main" id="{3BDF6D3F-4749-4F17-BED9-8141B3AE585D}"/>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50" name="TextBox 49">
                <a:extLst>
                  <a:ext uri="{FF2B5EF4-FFF2-40B4-BE49-F238E27FC236}">
                    <a16:creationId xmlns:a16="http://schemas.microsoft.com/office/drawing/2014/main" id="{602B4288-26D2-4918-B1AD-F4B1199E6925}"/>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51" name="TextBox 50">
                <a:extLst>
                  <a:ext uri="{FF2B5EF4-FFF2-40B4-BE49-F238E27FC236}">
                    <a16:creationId xmlns:a16="http://schemas.microsoft.com/office/drawing/2014/main" id="{63D8B9EE-A746-46C6-8DEE-DEB3382F61AC}"/>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52" name="TextBox 51">
                <a:extLst>
                  <a:ext uri="{FF2B5EF4-FFF2-40B4-BE49-F238E27FC236}">
                    <a16:creationId xmlns:a16="http://schemas.microsoft.com/office/drawing/2014/main" id="{203033D1-74AB-46B2-A8D6-F79661B240F6}"/>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53" name="Rectangle 52">
                <a:extLst>
                  <a:ext uri="{FF2B5EF4-FFF2-40B4-BE49-F238E27FC236}">
                    <a16:creationId xmlns:a16="http://schemas.microsoft.com/office/drawing/2014/main" id="{10963661-3A9C-4485-A4B7-E52AC59B3280}"/>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44" name="Picture 43">
              <a:extLst>
                <a:ext uri="{FF2B5EF4-FFF2-40B4-BE49-F238E27FC236}">
                  <a16:creationId xmlns:a16="http://schemas.microsoft.com/office/drawing/2014/main" id="{27FC226F-B369-4B30-95E6-07DB4DFD88AB}"/>
                </a:ext>
              </a:extLst>
            </p:cNvPr>
            <p:cNvPicPr>
              <a:picLocks noChangeAspect="1"/>
            </p:cNvPicPr>
            <p:nvPr userDrawn="1"/>
          </p:nvPicPr>
          <p:blipFill>
            <a:blip r:embed="rId8"/>
            <a:stretch>
              <a:fillRect/>
            </a:stretch>
          </p:blipFill>
          <p:spPr>
            <a:xfrm>
              <a:off x="-2489585" y="1204872"/>
              <a:ext cx="1257300" cy="733425"/>
            </a:xfrm>
            <a:prstGeom prst="rect">
              <a:avLst/>
            </a:prstGeom>
          </p:spPr>
        </p:pic>
        <p:sp>
          <p:nvSpPr>
            <p:cNvPr id="45" name="Oval 44">
              <a:extLst>
                <a:ext uri="{FF2B5EF4-FFF2-40B4-BE49-F238E27FC236}">
                  <a16:creationId xmlns:a16="http://schemas.microsoft.com/office/drawing/2014/main" id="{ADD142FC-94DE-4B8D-883C-9228228C1335}"/>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46" name="Picture 45">
              <a:extLst>
                <a:ext uri="{FF2B5EF4-FFF2-40B4-BE49-F238E27FC236}">
                  <a16:creationId xmlns:a16="http://schemas.microsoft.com/office/drawing/2014/main" id="{3FD23CF3-A476-428A-9AB9-1DA7D616308E}"/>
                </a:ext>
              </a:extLst>
            </p:cNvPr>
            <p:cNvPicPr>
              <a:picLocks noChangeAspect="1"/>
            </p:cNvPicPr>
            <p:nvPr userDrawn="1"/>
          </p:nvPicPr>
          <p:blipFill>
            <a:blip r:embed="rId9"/>
            <a:stretch>
              <a:fillRect/>
            </a:stretch>
          </p:blipFill>
          <p:spPr>
            <a:xfrm>
              <a:off x="-2489585" y="3024193"/>
              <a:ext cx="1257300" cy="723900"/>
            </a:xfrm>
            <a:prstGeom prst="rect">
              <a:avLst/>
            </a:prstGeom>
          </p:spPr>
        </p:pic>
        <p:sp>
          <p:nvSpPr>
            <p:cNvPr id="47" name="Oval 46">
              <a:extLst>
                <a:ext uri="{FF2B5EF4-FFF2-40B4-BE49-F238E27FC236}">
                  <a16:creationId xmlns:a16="http://schemas.microsoft.com/office/drawing/2014/main" id="{7DFA2859-C0B3-42F1-8076-E7322616983D}"/>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1461864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Half And Hal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8BFCB1-04B4-4939-82BE-183E0D687DF8}"/>
              </a:ext>
            </a:extLst>
          </p:cNvPr>
          <p:cNvSpPr/>
          <p:nvPr userDrawn="1"/>
        </p:nvSpPr>
        <p:spPr>
          <a:xfrm>
            <a:off x="556260" y="0"/>
            <a:ext cx="4396740" cy="685190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E619D849-9ECA-4D32-9F3B-4E4F59D58BBF}"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a:xfrm>
            <a:off x="838200" y="243205"/>
            <a:ext cx="3787140" cy="953135"/>
          </a:xfrm>
        </p:spPr>
        <p:txBody>
          <a:bodyPr/>
          <a:lstStyle/>
          <a:p>
            <a:r>
              <a:rPr lang="en-US"/>
              <a:t>Click to edit Master title style</a:t>
            </a:r>
            <a:endParaRPr lang="en-GB" dirty="0"/>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1" y="1232994"/>
            <a:ext cx="3787140" cy="38244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Text Placeholder 7">
            <a:extLst>
              <a:ext uri="{FF2B5EF4-FFF2-40B4-BE49-F238E27FC236}">
                <a16:creationId xmlns:a16="http://schemas.microsoft.com/office/drawing/2014/main" id="{4A3955FC-D348-48B4-BFB9-1BB88031DD97}"/>
              </a:ext>
            </a:extLst>
          </p:cNvPr>
          <p:cNvSpPr>
            <a:spLocks noGrp="1"/>
          </p:cNvSpPr>
          <p:nvPr>
            <p:ph type="body" sz="quarter" idx="14"/>
          </p:nvPr>
        </p:nvSpPr>
        <p:spPr>
          <a:xfrm>
            <a:off x="838201" y="1753059"/>
            <a:ext cx="3787140" cy="3881472"/>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12">
            <a:extLst>
              <a:ext uri="{FF2B5EF4-FFF2-40B4-BE49-F238E27FC236}">
                <a16:creationId xmlns:a16="http://schemas.microsoft.com/office/drawing/2014/main" id="{56E7BEF0-14EF-4B93-80E5-5AF2AC7B2797}"/>
              </a:ext>
            </a:extLst>
          </p:cNvPr>
          <p:cNvSpPr>
            <a:spLocks noGrp="1"/>
          </p:cNvSpPr>
          <p:nvPr>
            <p:ph sz="quarter" idx="15" hasCustomPrompt="1"/>
          </p:nvPr>
        </p:nvSpPr>
        <p:spPr>
          <a:xfrm>
            <a:off x="5757863" y="1524127"/>
            <a:ext cx="5718175" cy="3803650"/>
          </a:xfrm>
        </p:spPr>
        <p:txBody>
          <a:bodyPr anchor="ctr"/>
          <a:lstStyle>
            <a:lvl1pPr algn="ctr">
              <a:defRPr/>
            </a:lvl1pPr>
          </a:lstStyle>
          <a:p>
            <a:pPr lvl="0"/>
            <a:r>
              <a:rPr lang="en-US" dirty="0"/>
              <a:t>Click to insert chart / table / video</a:t>
            </a:r>
            <a:endParaRPr lang="en-GB" dirty="0"/>
          </a:p>
        </p:txBody>
      </p:sp>
      <p:grpSp>
        <p:nvGrpSpPr>
          <p:cNvPr id="14" name="Group 13">
            <a:extLst>
              <a:ext uri="{FF2B5EF4-FFF2-40B4-BE49-F238E27FC236}">
                <a16:creationId xmlns:a16="http://schemas.microsoft.com/office/drawing/2014/main" id="{BE86F4E5-DC5B-4948-B7FA-E779AD7322C2}"/>
              </a:ext>
            </a:extLst>
          </p:cNvPr>
          <p:cNvGrpSpPr/>
          <p:nvPr userDrawn="1"/>
        </p:nvGrpSpPr>
        <p:grpSpPr>
          <a:xfrm>
            <a:off x="-3583359" y="1"/>
            <a:ext cx="3507559" cy="2533093"/>
            <a:chOff x="397357" y="1593847"/>
            <a:chExt cx="3507559" cy="2533093"/>
          </a:xfrm>
        </p:grpSpPr>
        <p:sp>
          <p:nvSpPr>
            <p:cNvPr id="15" name="Rectangle 14">
              <a:extLst>
                <a:ext uri="{FF2B5EF4-FFF2-40B4-BE49-F238E27FC236}">
                  <a16:creationId xmlns:a16="http://schemas.microsoft.com/office/drawing/2014/main" id="{2FDF73E5-A298-4E5A-ACB8-71CB0B2090EA}"/>
                </a:ext>
              </a:extLst>
            </p:cNvPr>
            <p:cNvSpPr/>
            <p:nvPr/>
          </p:nvSpPr>
          <p:spPr>
            <a:xfrm>
              <a:off x="397358" y="1593847"/>
              <a:ext cx="3507554" cy="2414587"/>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16" name="TextBox 15">
              <a:extLst>
                <a:ext uri="{FF2B5EF4-FFF2-40B4-BE49-F238E27FC236}">
                  <a16:creationId xmlns:a16="http://schemas.microsoft.com/office/drawing/2014/main" id="{0C1BD938-9292-4230-9608-4B485457E665}"/>
                </a:ext>
              </a:extLst>
            </p:cNvPr>
            <p:cNvSpPr txBox="1"/>
            <p:nvPr userDrawn="1"/>
          </p:nvSpPr>
          <p:spPr>
            <a:xfrm>
              <a:off x="397357" y="2777847"/>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 on the chart type you wish to use</a:t>
              </a:r>
              <a:r>
                <a:rPr lang="en-GB" sz="1200" baseline="0" dirty="0">
                  <a:solidFill>
                    <a:srgbClr val="333333"/>
                  </a:solidFill>
                </a:rPr>
                <a:t>.</a:t>
              </a:r>
              <a:endParaRPr lang="en-GB" sz="1200" dirty="0">
                <a:solidFill>
                  <a:srgbClr val="333333"/>
                </a:solidFill>
              </a:endParaRPr>
            </a:p>
          </p:txBody>
        </p:sp>
        <p:sp>
          <p:nvSpPr>
            <p:cNvPr id="17" name="TextBox 16">
              <a:extLst>
                <a:ext uri="{FF2B5EF4-FFF2-40B4-BE49-F238E27FC236}">
                  <a16:creationId xmlns:a16="http://schemas.microsoft.com/office/drawing/2014/main" id="{B3B70EE8-7705-4FCF-9F06-10732A7A47FA}"/>
                </a:ext>
              </a:extLst>
            </p:cNvPr>
            <p:cNvSpPr txBox="1"/>
            <p:nvPr userDrawn="1"/>
          </p:nvSpPr>
          <p:spPr>
            <a:xfrm>
              <a:off x="397357" y="3523863"/>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dirty="0">
                  <a:solidFill>
                    <a:srgbClr val="333333"/>
                  </a:solidFill>
                </a:rPr>
                <a:t>Stylise your chart under </a:t>
              </a:r>
              <a:r>
                <a:rPr lang="en-GB" sz="1200" b="1" dirty="0">
                  <a:solidFill>
                    <a:srgbClr val="333333"/>
                  </a:solidFill>
                </a:rPr>
                <a:t>Format</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ribbons.</a:t>
              </a:r>
            </a:p>
          </p:txBody>
        </p:sp>
        <p:sp>
          <p:nvSpPr>
            <p:cNvPr id="18" name="TextBox 17">
              <a:extLst>
                <a:ext uri="{FF2B5EF4-FFF2-40B4-BE49-F238E27FC236}">
                  <a16:creationId xmlns:a16="http://schemas.microsoft.com/office/drawing/2014/main" id="{AEC69CE5-6CEA-4DCC-8B91-E27E66F5D94A}"/>
                </a:ext>
              </a:extLst>
            </p:cNvPr>
            <p:cNvSpPr txBox="1"/>
            <p:nvPr userDrawn="1"/>
          </p:nvSpPr>
          <p:spPr>
            <a:xfrm>
              <a:off x="397357" y="3070789"/>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Edit your data under </a:t>
              </a:r>
              <a:r>
                <a:rPr lang="en-GB" sz="1200" b="1" dirty="0">
                  <a:solidFill>
                    <a:srgbClr val="333333"/>
                  </a:solidFill>
                </a:rPr>
                <a:t>Design</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a:t>
              </a:r>
            </a:p>
          </p:txBody>
        </p:sp>
        <p:sp>
          <p:nvSpPr>
            <p:cNvPr id="19" name="TextBox 18">
              <a:extLst>
                <a:ext uri="{FF2B5EF4-FFF2-40B4-BE49-F238E27FC236}">
                  <a16:creationId xmlns:a16="http://schemas.microsoft.com/office/drawing/2014/main" id="{415B6C82-A228-420E-80BB-6695CE5FC111}"/>
                </a:ext>
              </a:extLst>
            </p:cNvPr>
            <p:cNvSpPr txBox="1"/>
            <p:nvPr userDrawn="1"/>
          </p:nvSpPr>
          <p:spPr>
            <a:xfrm>
              <a:off x="397357" y="2328178"/>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a:t>
              </a:r>
              <a:endParaRPr lang="en-GB" sz="1200" dirty="0">
                <a:solidFill>
                  <a:srgbClr val="333333"/>
                </a:solidFill>
              </a:endParaRPr>
            </a:p>
          </p:txBody>
        </p:sp>
        <p:sp>
          <p:nvSpPr>
            <p:cNvPr id="20" name="TextBox 19">
              <a:extLst>
                <a:ext uri="{FF2B5EF4-FFF2-40B4-BE49-F238E27FC236}">
                  <a16:creationId xmlns:a16="http://schemas.microsoft.com/office/drawing/2014/main" id="{B0E39D2A-B409-425C-BB34-FF3C1539BBF4}"/>
                </a:ext>
              </a:extLst>
            </p:cNvPr>
            <p:cNvSpPr txBox="1"/>
            <p:nvPr/>
          </p:nvSpPr>
          <p:spPr>
            <a:xfrm>
              <a:off x="763140" y="1636956"/>
              <a:ext cx="2775990" cy="422632"/>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chart</a:t>
              </a:r>
              <a:endParaRPr lang="en-GB" sz="1600" dirty="0">
                <a:solidFill>
                  <a:srgbClr val="333333"/>
                </a:solidFill>
              </a:endParaRPr>
            </a:p>
          </p:txBody>
        </p:sp>
        <p:sp>
          <p:nvSpPr>
            <p:cNvPr id="21" name="Rectangle 20">
              <a:extLst>
                <a:ext uri="{FF2B5EF4-FFF2-40B4-BE49-F238E27FC236}">
                  <a16:creationId xmlns:a16="http://schemas.microsoft.com/office/drawing/2014/main" id="{E0C2B9C0-38F4-44D4-AC6B-7208116D09D6}"/>
                </a:ext>
              </a:extLst>
            </p:cNvPr>
            <p:cNvSpPr/>
            <p:nvPr/>
          </p:nvSpPr>
          <p:spPr>
            <a:xfrm>
              <a:off x="397359" y="211228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grpSp>
        <p:nvGrpSpPr>
          <p:cNvPr id="22" name="Group 21">
            <a:extLst>
              <a:ext uri="{FF2B5EF4-FFF2-40B4-BE49-F238E27FC236}">
                <a16:creationId xmlns:a16="http://schemas.microsoft.com/office/drawing/2014/main" id="{011FBD13-A58B-4963-857D-F0CE595C5217}"/>
              </a:ext>
            </a:extLst>
          </p:cNvPr>
          <p:cNvGrpSpPr/>
          <p:nvPr userDrawn="1"/>
        </p:nvGrpSpPr>
        <p:grpSpPr>
          <a:xfrm>
            <a:off x="-3583359" y="2490952"/>
            <a:ext cx="3507557" cy="3620165"/>
            <a:chOff x="4394289" y="1593833"/>
            <a:chExt cx="3507557" cy="3620165"/>
          </a:xfrm>
        </p:grpSpPr>
        <p:sp>
          <p:nvSpPr>
            <p:cNvPr id="23" name="Rectangle 22">
              <a:extLst>
                <a:ext uri="{FF2B5EF4-FFF2-40B4-BE49-F238E27FC236}">
                  <a16:creationId xmlns:a16="http://schemas.microsoft.com/office/drawing/2014/main" id="{C3AF76A8-761F-4E8B-8E4D-329AE38B4D47}"/>
                </a:ext>
              </a:extLst>
            </p:cNvPr>
            <p:cNvSpPr/>
            <p:nvPr/>
          </p:nvSpPr>
          <p:spPr>
            <a:xfrm>
              <a:off x="4394289" y="1593833"/>
              <a:ext cx="3507554" cy="3495475"/>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24" name="TextBox 23">
              <a:extLst>
                <a:ext uri="{FF2B5EF4-FFF2-40B4-BE49-F238E27FC236}">
                  <a16:creationId xmlns:a16="http://schemas.microsoft.com/office/drawing/2014/main" id="{32DFB5B1-AFBE-4C5F-B016-AB6A565F1F3F}"/>
                </a:ext>
              </a:extLst>
            </p:cNvPr>
            <p:cNvSpPr txBox="1"/>
            <p:nvPr/>
          </p:nvSpPr>
          <p:spPr>
            <a:xfrm>
              <a:off x="4677286" y="1605795"/>
              <a:ext cx="2933329" cy="489265"/>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table</a:t>
              </a:r>
              <a:endParaRPr lang="en-GB" sz="1600" dirty="0">
                <a:solidFill>
                  <a:srgbClr val="333333"/>
                </a:solidFill>
              </a:endParaRPr>
            </a:p>
          </p:txBody>
        </p:sp>
        <p:sp>
          <p:nvSpPr>
            <p:cNvPr id="25" name="TextBox 24">
              <a:extLst>
                <a:ext uri="{FF2B5EF4-FFF2-40B4-BE49-F238E27FC236}">
                  <a16:creationId xmlns:a16="http://schemas.microsoft.com/office/drawing/2014/main" id="{625D8E3D-5AA1-4408-A60E-FA5E170BCF65}"/>
                </a:ext>
              </a:extLst>
            </p:cNvPr>
            <p:cNvSpPr txBox="1"/>
            <p:nvPr userDrawn="1"/>
          </p:nvSpPr>
          <p:spPr>
            <a:xfrm>
              <a:off x="4462258" y="2929997"/>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a:t>
              </a:r>
              <a:r>
                <a:rPr lang="en-GB" sz="1200" baseline="0" dirty="0">
                  <a:solidFill>
                    <a:srgbClr val="333333"/>
                  </a:solidFill>
                </a:rPr>
                <a:t> on your table, and o</a:t>
              </a:r>
              <a:r>
                <a:rPr lang="en-GB" sz="1200" dirty="0">
                  <a:solidFill>
                    <a:srgbClr val="333333"/>
                  </a:solidFill>
                </a:rPr>
                <a:t>n the Table Tools tab</a:t>
              </a:r>
              <a:r>
                <a:rPr lang="en-GB" sz="1200" baseline="0" dirty="0">
                  <a:solidFill>
                    <a:srgbClr val="333333"/>
                  </a:solidFill>
                </a:rPr>
                <a:t> in the ribbon, click on the Design tab.</a:t>
              </a:r>
              <a:endParaRPr lang="en-GB" sz="1200" dirty="0">
                <a:solidFill>
                  <a:srgbClr val="333333"/>
                </a:solidFill>
              </a:endParaRPr>
            </a:p>
          </p:txBody>
        </p:sp>
        <p:sp>
          <p:nvSpPr>
            <p:cNvPr id="26" name="TextBox 25">
              <a:extLst>
                <a:ext uri="{FF2B5EF4-FFF2-40B4-BE49-F238E27FC236}">
                  <a16:creationId xmlns:a16="http://schemas.microsoft.com/office/drawing/2014/main" id="{1BA445AA-24DB-479A-B2C8-7A4C03438CF3}"/>
                </a:ext>
              </a:extLst>
            </p:cNvPr>
            <p:cNvSpPr txBox="1"/>
            <p:nvPr userDrawn="1"/>
          </p:nvSpPr>
          <p:spPr>
            <a:xfrm>
              <a:off x="4462258" y="3397814"/>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In the Table</a:t>
              </a:r>
              <a:r>
                <a:rPr lang="en-GB" sz="1200" baseline="0" dirty="0">
                  <a:solidFill>
                    <a:srgbClr val="333333"/>
                  </a:solidFill>
                </a:rPr>
                <a:t> Styles section, click on the drop down arrow to open the full selection of Table Styles. Pick the one that fits your layout the best.</a:t>
              </a:r>
              <a:endParaRPr lang="en-GB" sz="1200" dirty="0">
                <a:solidFill>
                  <a:srgbClr val="333333"/>
                </a:solidFill>
              </a:endParaRPr>
            </a:p>
          </p:txBody>
        </p:sp>
        <p:sp>
          <p:nvSpPr>
            <p:cNvPr id="27" name="TextBox 26">
              <a:extLst>
                <a:ext uri="{FF2B5EF4-FFF2-40B4-BE49-F238E27FC236}">
                  <a16:creationId xmlns:a16="http://schemas.microsoft.com/office/drawing/2014/main" id="{81074744-E95A-4BD3-AF75-7EE4649D8CCA}"/>
                </a:ext>
              </a:extLst>
            </p:cNvPr>
            <p:cNvSpPr txBox="1"/>
            <p:nvPr userDrawn="1"/>
          </p:nvSpPr>
          <p:spPr>
            <a:xfrm>
              <a:off x="4462258" y="4610921"/>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5. </a:t>
              </a:r>
              <a:r>
                <a:rPr lang="en-GB" sz="1200" dirty="0">
                  <a:solidFill>
                    <a:srgbClr val="333333"/>
                  </a:solidFill>
                </a:rPr>
                <a:t>You can also use tools on the Layout tab</a:t>
              </a:r>
              <a:r>
                <a:rPr lang="en-GB" sz="1200" baseline="0" dirty="0">
                  <a:solidFill>
                    <a:srgbClr val="333333"/>
                  </a:solidFill>
                </a:rPr>
                <a:t> to evenly distribute your rows and columns.</a:t>
              </a:r>
              <a:endParaRPr lang="en-GB" sz="1200" dirty="0">
                <a:solidFill>
                  <a:srgbClr val="333333"/>
                </a:solidFill>
              </a:endParaRPr>
            </a:p>
          </p:txBody>
        </p:sp>
        <p:sp>
          <p:nvSpPr>
            <p:cNvPr id="28" name="TextBox 27">
              <a:extLst>
                <a:ext uri="{FF2B5EF4-FFF2-40B4-BE49-F238E27FC236}">
                  <a16:creationId xmlns:a16="http://schemas.microsoft.com/office/drawing/2014/main" id="{2B3BD25B-0AB8-4D4A-B602-2C7DD56EE05A}"/>
                </a:ext>
              </a:extLst>
            </p:cNvPr>
            <p:cNvSpPr txBox="1"/>
            <p:nvPr userDrawn="1"/>
          </p:nvSpPr>
          <p:spPr>
            <a:xfrm>
              <a:off x="4462258" y="2332393"/>
              <a:ext cx="3439586" cy="603077"/>
            </a:xfrm>
            <a:prstGeom prst="rect">
              <a:avLst/>
            </a:prstGeom>
            <a:noFill/>
          </p:spPr>
          <p:txBody>
            <a:bodyPr wrap="square"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 and c</a:t>
              </a:r>
              <a:r>
                <a:rPr lang="en-GB" sz="1200" dirty="0">
                  <a:solidFill>
                    <a:srgbClr val="333333"/>
                  </a:solidFill>
                </a:rPr>
                <a:t>hoose the amount</a:t>
              </a:r>
              <a:r>
                <a:rPr lang="en-GB" sz="1200" baseline="0" dirty="0">
                  <a:solidFill>
                    <a:srgbClr val="333333"/>
                  </a:solidFill>
                </a:rPr>
                <a:t> of rows and columns you need.</a:t>
              </a:r>
              <a:endParaRPr lang="en-GB" sz="1200" dirty="0">
                <a:solidFill>
                  <a:srgbClr val="333333"/>
                </a:solidFill>
              </a:endParaRPr>
            </a:p>
          </p:txBody>
        </p:sp>
        <p:sp>
          <p:nvSpPr>
            <p:cNvPr id="29" name="TextBox 28">
              <a:extLst>
                <a:ext uri="{FF2B5EF4-FFF2-40B4-BE49-F238E27FC236}">
                  <a16:creationId xmlns:a16="http://schemas.microsoft.com/office/drawing/2014/main" id="{61569CD3-0BC8-4EB2-9B82-1EA515F0C8A4}"/>
                </a:ext>
              </a:extLst>
            </p:cNvPr>
            <p:cNvSpPr txBox="1"/>
            <p:nvPr userDrawn="1"/>
          </p:nvSpPr>
          <p:spPr>
            <a:xfrm>
              <a:off x="4462258" y="4164370"/>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b="0" dirty="0">
                  <a:solidFill>
                    <a:srgbClr val="333333"/>
                  </a:solidFill>
                </a:rPr>
                <a:t>Use the other table style options to design the table to how you need it.</a:t>
              </a:r>
              <a:endParaRPr lang="en-GB" sz="1200" b="1" dirty="0">
                <a:solidFill>
                  <a:srgbClr val="333333"/>
                </a:solidFill>
              </a:endParaRPr>
            </a:p>
          </p:txBody>
        </p:sp>
        <p:sp>
          <p:nvSpPr>
            <p:cNvPr id="30" name="Rectangle 29">
              <a:extLst>
                <a:ext uri="{FF2B5EF4-FFF2-40B4-BE49-F238E27FC236}">
                  <a16:creationId xmlns:a16="http://schemas.microsoft.com/office/drawing/2014/main" id="{F03D618A-D4FB-46F5-BCD6-D9D245B1F709}"/>
                </a:ext>
              </a:extLst>
            </p:cNvPr>
            <p:cNvSpPr/>
            <p:nvPr/>
          </p:nvSpPr>
          <p:spPr>
            <a:xfrm>
              <a:off x="4394289" y="211411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spTree>
    <p:extLst>
      <p:ext uri="{BB962C8B-B14F-4D97-AF65-F5344CB8AC3E}">
        <p14:creationId xmlns:p14="http://schemas.microsoft.com/office/powerpoint/2010/main" val="2190800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Text And Char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8BFCB1-04B4-4939-82BE-183E0D687DF8}"/>
              </a:ext>
            </a:extLst>
          </p:cNvPr>
          <p:cNvSpPr/>
          <p:nvPr userDrawn="1"/>
        </p:nvSpPr>
        <p:spPr>
          <a:xfrm>
            <a:off x="556260" y="0"/>
            <a:ext cx="5539740" cy="685190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17" name="Text Placeholder 16">
            <a:extLst>
              <a:ext uri="{FF2B5EF4-FFF2-40B4-BE49-F238E27FC236}">
                <a16:creationId xmlns:a16="http://schemas.microsoft.com/office/drawing/2014/main" id="{60F287DD-086D-4B0B-B52C-D7C14585A806}"/>
              </a:ext>
            </a:extLst>
          </p:cNvPr>
          <p:cNvSpPr>
            <a:spLocks noGrp="1"/>
          </p:cNvSpPr>
          <p:nvPr>
            <p:ph type="body" sz="quarter" idx="18" hasCustomPrompt="1"/>
          </p:nvPr>
        </p:nvSpPr>
        <p:spPr>
          <a:xfrm>
            <a:off x="914400" y="1854994"/>
            <a:ext cx="4465638" cy="1680369"/>
          </a:xfrm>
          <a:prstGeom prst="roundRect">
            <a:avLst>
              <a:gd name="adj" fmla="val 2170"/>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A464027D-40C1-4616-921E-7E2B027C5F27}"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a:xfrm>
            <a:off x="838200" y="243205"/>
            <a:ext cx="5045764" cy="657943"/>
          </a:xfrm>
        </p:spPr>
        <p:txBody>
          <a:bodyPr/>
          <a:lstStyle/>
          <a:p>
            <a:r>
              <a:rPr lang="en-US"/>
              <a:t>Click to edit Master title style</a:t>
            </a:r>
            <a:endParaRPr lang="en-GB" dirty="0"/>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1" y="928194"/>
            <a:ext cx="5045764" cy="38244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3" name="Content Placeholder 12">
            <a:extLst>
              <a:ext uri="{FF2B5EF4-FFF2-40B4-BE49-F238E27FC236}">
                <a16:creationId xmlns:a16="http://schemas.microsoft.com/office/drawing/2014/main" id="{56E7BEF0-14EF-4B93-80E5-5AF2AC7B2797}"/>
              </a:ext>
            </a:extLst>
          </p:cNvPr>
          <p:cNvSpPr>
            <a:spLocks noGrp="1"/>
          </p:cNvSpPr>
          <p:nvPr>
            <p:ph sz="quarter" idx="15" hasCustomPrompt="1"/>
          </p:nvPr>
        </p:nvSpPr>
        <p:spPr>
          <a:xfrm>
            <a:off x="6699650" y="735496"/>
            <a:ext cx="4936090" cy="2590800"/>
          </a:xfrm>
        </p:spPr>
        <p:txBody>
          <a:bodyPr anchor="ctr"/>
          <a:lstStyle>
            <a:lvl1pPr algn="ctr">
              <a:defRPr/>
            </a:lvl1pPr>
          </a:lstStyle>
          <a:p>
            <a:pPr lvl="0"/>
            <a:r>
              <a:rPr lang="en-US" dirty="0"/>
              <a:t>Click to insert chart / table / video</a:t>
            </a:r>
            <a:endParaRPr lang="en-GB" dirty="0"/>
          </a:p>
        </p:txBody>
      </p:sp>
      <p:sp>
        <p:nvSpPr>
          <p:cNvPr id="15" name="Content Placeholder 12">
            <a:extLst>
              <a:ext uri="{FF2B5EF4-FFF2-40B4-BE49-F238E27FC236}">
                <a16:creationId xmlns:a16="http://schemas.microsoft.com/office/drawing/2014/main" id="{E0BB4295-4616-433C-BBF9-FE3339231F50}"/>
              </a:ext>
            </a:extLst>
          </p:cNvPr>
          <p:cNvSpPr>
            <a:spLocks noGrp="1"/>
          </p:cNvSpPr>
          <p:nvPr>
            <p:ph sz="quarter" idx="16" hasCustomPrompt="1"/>
          </p:nvPr>
        </p:nvSpPr>
        <p:spPr>
          <a:xfrm>
            <a:off x="6699650" y="3534669"/>
            <a:ext cx="4936090" cy="2590800"/>
          </a:xfrm>
        </p:spPr>
        <p:txBody>
          <a:bodyPr anchor="ctr"/>
          <a:lstStyle>
            <a:lvl1pPr algn="ctr">
              <a:defRPr/>
            </a:lvl1pPr>
          </a:lstStyle>
          <a:p>
            <a:pPr lvl="0"/>
            <a:r>
              <a:rPr lang="en-US" dirty="0"/>
              <a:t>Click to insert chart / table / video</a:t>
            </a:r>
            <a:endParaRPr lang="en-GB" dirty="0"/>
          </a:p>
        </p:txBody>
      </p:sp>
      <p:sp>
        <p:nvSpPr>
          <p:cNvPr id="11" name="Text Placeholder 10">
            <a:extLst>
              <a:ext uri="{FF2B5EF4-FFF2-40B4-BE49-F238E27FC236}">
                <a16:creationId xmlns:a16="http://schemas.microsoft.com/office/drawing/2014/main" id="{E823CD28-00E1-4F20-8B6C-0B065C988F8E}"/>
              </a:ext>
            </a:extLst>
          </p:cNvPr>
          <p:cNvSpPr>
            <a:spLocks noGrp="1"/>
          </p:cNvSpPr>
          <p:nvPr>
            <p:ph type="body" sz="quarter" idx="17" hasCustomPrompt="1"/>
          </p:nvPr>
        </p:nvSpPr>
        <p:spPr>
          <a:xfrm>
            <a:off x="910035" y="1544638"/>
            <a:ext cx="4474368" cy="381000"/>
          </a:xfrm>
          <a:prstGeom prst="roundRect">
            <a:avLst>
              <a:gd name="adj" fmla="val 9167"/>
            </a:avLst>
          </a:prstGeom>
          <a:solidFill>
            <a:schemeClr val="accent6"/>
          </a:solidFill>
        </p:spPr>
        <p:txBody>
          <a:bodyPr lIns="180000" anchor="ctr"/>
          <a:lstStyle>
            <a:lvl1pPr>
              <a:defRPr sz="1100" b="1" cap="all" baseline="0">
                <a:solidFill>
                  <a:schemeClr val="accent5"/>
                </a:solidFill>
              </a:defRPr>
            </a:lvl1pPr>
            <a:lvl2pPr marL="38100" indent="0">
              <a:buNone/>
              <a:defRPr/>
            </a:lvl2pPr>
          </a:lstStyle>
          <a:p>
            <a:pPr lvl="0"/>
            <a:r>
              <a:rPr lang="en-US" dirty="0"/>
              <a:t>Click to insert title</a:t>
            </a:r>
          </a:p>
        </p:txBody>
      </p:sp>
      <p:sp>
        <p:nvSpPr>
          <p:cNvPr id="19" name="Text Placeholder 18">
            <a:extLst>
              <a:ext uri="{FF2B5EF4-FFF2-40B4-BE49-F238E27FC236}">
                <a16:creationId xmlns:a16="http://schemas.microsoft.com/office/drawing/2014/main" id="{2167072A-D563-496F-94BE-ABA9B29EF27F}"/>
              </a:ext>
            </a:extLst>
          </p:cNvPr>
          <p:cNvSpPr>
            <a:spLocks noGrp="1"/>
          </p:cNvSpPr>
          <p:nvPr>
            <p:ph type="body" sz="quarter" idx="19"/>
          </p:nvPr>
        </p:nvSpPr>
        <p:spPr>
          <a:xfrm>
            <a:off x="1004887" y="2026807"/>
            <a:ext cx="4205287" cy="136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6">
            <a:extLst>
              <a:ext uri="{FF2B5EF4-FFF2-40B4-BE49-F238E27FC236}">
                <a16:creationId xmlns:a16="http://schemas.microsoft.com/office/drawing/2014/main" id="{14F2B225-3511-4D09-BC0D-2EA87DB7512A}"/>
              </a:ext>
            </a:extLst>
          </p:cNvPr>
          <p:cNvSpPr>
            <a:spLocks noGrp="1"/>
          </p:cNvSpPr>
          <p:nvPr>
            <p:ph type="body" sz="quarter" idx="20" hasCustomPrompt="1"/>
          </p:nvPr>
        </p:nvSpPr>
        <p:spPr>
          <a:xfrm>
            <a:off x="914400" y="4131469"/>
            <a:ext cx="4465638" cy="1680369"/>
          </a:xfrm>
          <a:prstGeom prst="roundRect">
            <a:avLst>
              <a:gd name="adj" fmla="val 2170"/>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21" name="Text Placeholder 10">
            <a:extLst>
              <a:ext uri="{FF2B5EF4-FFF2-40B4-BE49-F238E27FC236}">
                <a16:creationId xmlns:a16="http://schemas.microsoft.com/office/drawing/2014/main" id="{99D43E9A-F8C0-4FCE-BA03-91EE46862B28}"/>
              </a:ext>
            </a:extLst>
          </p:cNvPr>
          <p:cNvSpPr>
            <a:spLocks noGrp="1"/>
          </p:cNvSpPr>
          <p:nvPr>
            <p:ph type="body" sz="quarter" idx="21" hasCustomPrompt="1"/>
          </p:nvPr>
        </p:nvSpPr>
        <p:spPr>
          <a:xfrm>
            <a:off x="910035" y="3821113"/>
            <a:ext cx="4474368" cy="381000"/>
          </a:xfrm>
          <a:prstGeom prst="roundRect">
            <a:avLst>
              <a:gd name="adj" fmla="val 9167"/>
            </a:avLst>
          </a:prstGeom>
          <a:solidFill>
            <a:schemeClr val="accent6"/>
          </a:solidFill>
        </p:spPr>
        <p:txBody>
          <a:bodyPr lIns="180000" anchor="ctr"/>
          <a:lstStyle>
            <a:lvl1pPr>
              <a:defRPr sz="1100" b="1" cap="all" baseline="0">
                <a:solidFill>
                  <a:schemeClr val="accent5"/>
                </a:solidFill>
              </a:defRPr>
            </a:lvl1pPr>
            <a:lvl2pPr marL="38100" indent="0">
              <a:buNone/>
              <a:defRPr/>
            </a:lvl2pPr>
          </a:lstStyle>
          <a:p>
            <a:pPr lvl="0"/>
            <a:r>
              <a:rPr lang="en-US" dirty="0"/>
              <a:t>Click to insert title</a:t>
            </a:r>
          </a:p>
        </p:txBody>
      </p:sp>
      <p:sp>
        <p:nvSpPr>
          <p:cNvPr id="22" name="Text Placeholder 18">
            <a:extLst>
              <a:ext uri="{FF2B5EF4-FFF2-40B4-BE49-F238E27FC236}">
                <a16:creationId xmlns:a16="http://schemas.microsoft.com/office/drawing/2014/main" id="{33B4EC7D-812D-4121-9DF3-CE560069DB00}"/>
              </a:ext>
            </a:extLst>
          </p:cNvPr>
          <p:cNvSpPr>
            <a:spLocks noGrp="1"/>
          </p:cNvSpPr>
          <p:nvPr>
            <p:ph type="body" sz="quarter" idx="22"/>
          </p:nvPr>
        </p:nvSpPr>
        <p:spPr>
          <a:xfrm>
            <a:off x="1004887" y="4303282"/>
            <a:ext cx="4205287" cy="136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8" name="Group 17">
            <a:extLst>
              <a:ext uri="{FF2B5EF4-FFF2-40B4-BE49-F238E27FC236}">
                <a16:creationId xmlns:a16="http://schemas.microsoft.com/office/drawing/2014/main" id="{9184F949-B836-4C02-AE98-A0A22845B36E}"/>
              </a:ext>
            </a:extLst>
          </p:cNvPr>
          <p:cNvGrpSpPr/>
          <p:nvPr userDrawn="1"/>
        </p:nvGrpSpPr>
        <p:grpSpPr>
          <a:xfrm>
            <a:off x="-3583359" y="1"/>
            <a:ext cx="3507559" cy="2533093"/>
            <a:chOff x="397357" y="1593847"/>
            <a:chExt cx="3507559" cy="2533093"/>
          </a:xfrm>
        </p:grpSpPr>
        <p:sp>
          <p:nvSpPr>
            <p:cNvPr id="23" name="Rectangle 22">
              <a:extLst>
                <a:ext uri="{FF2B5EF4-FFF2-40B4-BE49-F238E27FC236}">
                  <a16:creationId xmlns:a16="http://schemas.microsoft.com/office/drawing/2014/main" id="{996432F4-E17C-4868-B299-E6BE3CE8CB4A}"/>
                </a:ext>
              </a:extLst>
            </p:cNvPr>
            <p:cNvSpPr/>
            <p:nvPr/>
          </p:nvSpPr>
          <p:spPr>
            <a:xfrm>
              <a:off x="397358" y="1593847"/>
              <a:ext cx="3507554" cy="2414587"/>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24" name="TextBox 23">
              <a:extLst>
                <a:ext uri="{FF2B5EF4-FFF2-40B4-BE49-F238E27FC236}">
                  <a16:creationId xmlns:a16="http://schemas.microsoft.com/office/drawing/2014/main" id="{43F9B6D0-1AD3-4615-8F73-CA5EDA94E63E}"/>
                </a:ext>
              </a:extLst>
            </p:cNvPr>
            <p:cNvSpPr txBox="1"/>
            <p:nvPr userDrawn="1"/>
          </p:nvSpPr>
          <p:spPr>
            <a:xfrm>
              <a:off x="397357" y="2777847"/>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 on the chart type you wish to use</a:t>
              </a:r>
              <a:r>
                <a:rPr lang="en-GB" sz="1200" baseline="0" dirty="0">
                  <a:solidFill>
                    <a:srgbClr val="333333"/>
                  </a:solidFill>
                </a:rPr>
                <a:t>.</a:t>
              </a:r>
              <a:endParaRPr lang="en-GB" sz="1200" dirty="0">
                <a:solidFill>
                  <a:srgbClr val="333333"/>
                </a:solidFill>
              </a:endParaRPr>
            </a:p>
          </p:txBody>
        </p:sp>
        <p:sp>
          <p:nvSpPr>
            <p:cNvPr id="25" name="TextBox 24">
              <a:extLst>
                <a:ext uri="{FF2B5EF4-FFF2-40B4-BE49-F238E27FC236}">
                  <a16:creationId xmlns:a16="http://schemas.microsoft.com/office/drawing/2014/main" id="{BC309F04-8036-46E8-B4F3-AF1450514A58}"/>
                </a:ext>
              </a:extLst>
            </p:cNvPr>
            <p:cNvSpPr txBox="1"/>
            <p:nvPr userDrawn="1"/>
          </p:nvSpPr>
          <p:spPr>
            <a:xfrm>
              <a:off x="397357" y="3523863"/>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dirty="0">
                  <a:solidFill>
                    <a:srgbClr val="333333"/>
                  </a:solidFill>
                </a:rPr>
                <a:t>Stylise your chart under </a:t>
              </a:r>
              <a:r>
                <a:rPr lang="en-GB" sz="1200" b="1" dirty="0">
                  <a:solidFill>
                    <a:srgbClr val="333333"/>
                  </a:solidFill>
                </a:rPr>
                <a:t>Format</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ribbons.</a:t>
              </a:r>
            </a:p>
          </p:txBody>
        </p:sp>
        <p:sp>
          <p:nvSpPr>
            <p:cNvPr id="26" name="TextBox 25">
              <a:extLst>
                <a:ext uri="{FF2B5EF4-FFF2-40B4-BE49-F238E27FC236}">
                  <a16:creationId xmlns:a16="http://schemas.microsoft.com/office/drawing/2014/main" id="{3B177AA2-1F48-4685-8B13-62BE0E24871F}"/>
                </a:ext>
              </a:extLst>
            </p:cNvPr>
            <p:cNvSpPr txBox="1"/>
            <p:nvPr userDrawn="1"/>
          </p:nvSpPr>
          <p:spPr>
            <a:xfrm>
              <a:off x="397357" y="3070789"/>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Edit your data under </a:t>
              </a:r>
              <a:r>
                <a:rPr lang="en-GB" sz="1200" b="1" dirty="0">
                  <a:solidFill>
                    <a:srgbClr val="333333"/>
                  </a:solidFill>
                </a:rPr>
                <a:t>Design</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a:t>
              </a:r>
            </a:p>
          </p:txBody>
        </p:sp>
        <p:sp>
          <p:nvSpPr>
            <p:cNvPr id="27" name="TextBox 26">
              <a:extLst>
                <a:ext uri="{FF2B5EF4-FFF2-40B4-BE49-F238E27FC236}">
                  <a16:creationId xmlns:a16="http://schemas.microsoft.com/office/drawing/2014/main" id="{00B5FA08-4C03-4988-9B0D-AA32D07EF5A0}"/>
                </a:ext>
              </a:extLst>
            </p:cNvPr>
            <p:cNvSpPr txBox="1"/>
            <p:nvPr userDrawn="1"/>
          </p:nvSpPr>
          <p:spPr>
            <a:xfrm>
              <a:off x="397357" y="2328178"/>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a:t>
              </a:r>
              <a:endParaRPr lang="en-GB" sz="1200" dirty="0">
                <a:solidFill>
                  <a:srgbClr val="333333"/>
                </a:solidFill>
              </a:endParaRPr>
            </a:p>
          </p:txBody>
        </p:sp>
        <p:sp>
          <p:nvSpPr>
            <p:cNvPr id="28" name="TextBox 27">
              <a:extLst>
                <a:ext uri="{FF2B5EF4-FFF2-40B4-BE49-F238E27FC236}">
                  <a16:creationId xmlns:a16="http://schemas.microsoft.com/office/drawing/2014/main" id="{345F47F9-DA91-4C46-88DE-948C37ED89DF}"/>
                </a:ext>
              </a:extLst>
            </p:cNvPr>
            <p:cNvSpPr txBox="1"/>
            <p:nvPr/>
          </p:nvSpPr>
          <p:spPr>
            <a:xfrm>
              <a:off x="763140" y="1636956"/>
              <a:ext cx="2775990" cy="422632"/>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chart</a:t>
              </a:r>
              <a:endParaRPr lang="en-GB" sz="1600" dirty="0">
                <a:solidFill>
                  <a:srgbClr val="333333"/>
                </a:solidFill>
              </a:endParaRPr>
            </a:p>
          </p:txBody>
        </p:sp>
        <p:sp>
          <p:nvSpPr>
            <p:cNvPr id="29" name="Rectangle 28">
              <a:extLst>
                <a:ext uri="{FF2B5EF4-FFF2-40B4-BE49-F238E27FC236}">
                  <a16:creationId xmlns:a16="http://schemas.microsoft.com/office/drawing/2014/main" id="{959C20CF-2B40-46CB-ABC6-E5463A962C27}"/>
                </a:ext>
              </a:extLst>
            </p:cNvPr>
            <p:cNvSpPr/>
            <p:nvPr/>
          </p:nvSpPr>
          <p:spPr>
            <a:xfrm>
              <a:off x="397359" y="211228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grpSp>
        <p:nvGrpSpPr>
          <p:cNvPr id="30" name="Group 29">
            <a:extLst>
              <a:ext uri="{FF2B5EF4-FFF2-40B4-BE49-F238E27FC236}">
                <a16:creationId xmlns:a16="http://schemas.microsoft.com/office/drawing/2014/main" id="{5B6CAF16-F9A6-4FEB-9874-43B396144ADE}"/>
              </a:ext>
            </a:extLst>
          </p:cNvPr>
          <p:cNvGrpSpPr/>
          <p:nvPr userDrawn="1"/>
        </p:nvGrpSpPr>
        <p:grpSpPr>
          <a:xfrm>
            <a:off x="-3583359" y="2490952"/>
            <a:ext cx="3507557" cy="3620165"/>
            <a:chOff x="4394289" y="1593833"/>
            <a:chExt cx="3507557" cy="3620165"/>
          </a:xfrm>
        </p:grpSpPr>
        <p:sp>
          <p:nvSpPr>
            <p:cNvPr id="31" name="Rectangle 30">
              <a:extLst>
                <a:ext uri="{FF2B5EF4-FFF2-40B4-BE49-F238E27FC236}">
                  <a16:creationId xmlns:a16="http://schemas.microsoft.com/office/drawing/2014/main" id="{A8DCA46F-6FBB-4A76-B7E1-FF7268EA4791}"/>
                </a:ext>
              </a:extLst>
            </p:cNvPr>
            <p:cNvSpPr/>
            <p:nvPr/>
          </p:nvSpPr>
          <p:spPr>
            <a:xfrm>
              <a:off x="4394289" y="1593833"/>
              <a:ext cx="3507554" cy="3495475"/>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32" name="TextBox 31">
              <a:extLst>
                <a:ext uri="{FF2B5EF4-FFF2-40B4-BE49-F238E27FC236}">
                  <a16:creationId xmlns:a16="http://schemas.microsoft.com/office/drawing/2014/main" id="{5332168C-DF69-4B11-B20F-3A154DE2F5D8}"/>
                </a:ext>
              </a:extLst>
            </p:cNvPr>
            <p:cNvSpPr txBox="1"/>
            <p:nvPr/>
          </p:nvSpPr>
          <p:spPr>
            <a:xfrm>
              <a:off x="4677286" y="1605795"/>
              <a:ext cx="2933329" cy="489265"/>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table</a:t>
              </a:r>
              <a:endParaRPr lang="en-GB" sz="1600" dirty="0">
                <a:solidFill>
                  <a:srgbClr val="333333"/>
                </a:solidFill>
              </a:endParaRPr>
            </a:p>
          </p:txBody>
        </p:sp>
        <p:sp>
          <p:nvSpPr>
            <p:cNvPr id="33" name="TextBox 32">
              <a:extLst>
                <a:ext uri="{FF2B5EF4-FFF2-40B4-BE49-F238E27FC236}">
                  <a16:creationId xmlns:a16="http://schemas.microsoft.com/office/drawing/2014/main" id="{6EEACFC4-A7B3-4A49-AA93-CFAA4BB12914}"/>
                </a:ext>
              </a:extLst>
            </p:cNvPr>
            <p:cNvSpPr txBox="1"/>
            <p:nvPr userDrawn="1"/>
          </p:nvSpPr>
          <p:spPr>
            <a:xfrm>
              <a:off x="4462258" y="2929997"/>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a:t>
              </a:r>
              <a:r>
                <a:rPr lang="en-GB" sz="1200" baseline="0" dirty="0">
                  <a:solidFill>
                    <a:srgbClr val="333333"/>
                  </a:solidFill>
                </a:rPr>
                <a:t> on your table, and o</a:t>
              </a:r>
              <a:r>
                <a:rPr lang="en-GB" sz="1200" dirty="0">
                  <a:solidFill>
                    <a:srgbClr val="333333"/>
                  </a:solidFill>
                </a:rPr>
                <a:t>n the Table Tools tab</a:t>
              </a:r>
              <a:r>
                <a:rPr lang="en-GB" sz="1200" baseline="0" dirty="0">
                  <a:solidFill>
                    <a:srgbClr val="333333"/>
                  </a:solidFill>
                </a:rPr>
                <a:t> in the ribbon, click on the Design tab.</a:t>
              </a:r>
              <a:endParaRPr lang="en-GB" sz="1200" dirty="0">
                <a:solidFill>
                  <a:srgbClr val="333333"/>
                </a:solidFill>
              </a:endParaRPr>
            </a:p>
          </p:txBody>
        </p:sp>
        <p:sp>
          <p:nvSpPr>
            <p:cNvPr id="34" name="TextBox 33">
              <a:extLst>
                <a:ext uri="{FF2B5EF4-FFF2-40B4-BE49-F238E27FC236}">
                  <a16:creationId xmlns:a16="http://schemas.microsoft.com/office/drawing/2014/main" id="{27808138-166A-4EE9-8331-B35B6BDFCA51}"/>
                </a:ext>
              </a:extLst>
            </p:cNvPr>
            <p:cNvSpPr txBox="1"/>
            <p:nvPr userDrawn="1"/>
          </p:nvSpPr>
          <p:spPr>
            <a:xfrm>
              <a:off x="4462258" y="3397814"/>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In the Table</a:t>
              </a:r>
              <a:r>
                <a:rPr lang="en-GB" sz="1200" baseline="0" dirty="0">
                  <a:solidFill>
                    <a:srgbClr val="333333"/>
                  </a:solidFill>
                </a:rPr>
                <a:t> Styles section, click on the drop down arrow to open the full selection of Table Styles. Pick the one that fits your layout the best.</a:t>
              </a:r>
              <a:endParaRPr lang="en-GB" sz="1200" dirty="0">
                <a:solidFill>
                  <a:srgbClr val="333333"/>
                </a:solidFill>
              </a:endParaRPr>
            </a:p>
          </p:txBody>
        </p:sp>
        <p:sp>
          <p:nvSpPr>
            <p:cNvPr id="35" name="TextBox 34">
              <a:extLst>
                <a:ext uri="{FF2B5EF4-FFF2-40B4-BE49-F238E27FC236}">
                  <a16:creationId xmlns:a16="http://schemas.microsoft.com/office/drawing/2014/main" id="{3F1CCAB2-663F-4B19-B7C0-B84CF54E2BA3}"/>
                </a:ext>
              </a:extLst>
            </p:cNvPr>
            <p:cNvSpPr txBox="1"/>
            <p:nvPr userDrawn="1"/>
          </p:nvSpPr>
          <p:spPr>
            <a:xfrm>
              <a:off x="4462258" y="4610921"/>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5. </a:t>
              </a:r>
              <a:r>
                <a:rPr lang="en-GB" sz="1200" dirty="0">
                  <a:solidFill>
                    <a:srgbClr val="333333"/>
                  </a:solidFill>
                </a:rPr>
                <a:t>You can also use tools on the Layout tab</a:t>
              </a:r>
              <a:r>
                <a:rPr lang="en-GB" sz="1200" baseline="0" dirty="0">
                  <a:solidFill>
                    <a:srgbClr val="333333"/>
                  </a:solidFill>
                </a:rPr>
                <a:t> to evenly distribute your rows and columns.</a:t>
              </a:r>
              <a:endParaRPr lang="en-GB" sz="1200" dirty="0">
                <a:solidFill>
                  <a:srgbClr val="333333"/>
                </a:solidFill>
              </a:endParaRPr>
            </a:p>
          </p:txBody>
        </p:sp>
        <p:sp>
          <p:nvSpPr>
            <p:cNvPr id="36" name="TextBox 35">
              <a:extLst>
                <a:ext uri="{FF2B5EF4-FFF2-40B4-BE49-F238E27FC236}">
                  <a16:creationId xmlns:a16="http://schemas.microsoft.com/office/drawing/2014/main" id="{5AF30EC0-27C7-467B-B35F-278A9F9429AA}"/>
                </a:ext>
              </a:extLst>
            </p:cNvPr>
            <p:cNvSpPr txBox="1"/>
            <p:nvPr userDrawn="1"/>
          </p:nvSpPr>
          <p:spPr>
            <a:xfrm>
              <a:off x="4462258" y="2332393"/>
              <a:ext cx="3439586" cy="603077"/>
            </a:xfrm>
            <a:prstGeom prst="rect">
              <a:avLst/>
            </a:prstGeom>
            <a:noFill/>
          </p:spPr>
          <p:txBody>
            <a:bodyPr wrap="square"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 and c</a:t>
              </a:r>
              <a:r>
                <a:rPr lang="en-GB" sz="1200" dirty="0">
                  <a:solidFill>
                    <a:srgbClr val="333333"/>
                  </a:solidFill>
                </a:rPr>
                <a:t>hoose the amount</a:t>
              </a:r>
              <a:r>
                <a:rPr lang="en-GB" sz="1200" baseline="0" dirty="0">
                  <a:solidFill>
                    <a:srgbClr val="333333"/>
                  </a:solidFill>
                </a:rPr>
                <a:t> of rows and columns you need.</a:t>
              </a:r>
              <a:endParaRPr lang="en-GB" sz="1200" dirty="0">
                <a:solidFill>
                  <a:srgbClr val="333333"/>
                </a:solidFill>
              </a:endParaRPr>
            </a:p>
          </p:txBody>
        </p:sp>
        <p:sp>
          <p:nvSpPr>
            <p:cNvPr id="37" name="TextBox 36">
              <a:extLst>
                <a:ext uri="{FF2B5EF4-FFF2-40B4-BE49-F238E27FC236}">
                  <a16:creationId xmlns:a16="http://schemas.microsoft.com/office/drawing/2014/main" id="{A850A1AB-128E-44C4-A574-41CB7173F9D7}"/>
                </a:ext>
              </a:extLst>
            </p:cNvPr>
            <p:cNvSpPr txBox="1"/>
            <p:nvPr userDrawn="1"/>
          </p:nvSpPr>
          <p:spPr>
            <a:xfrm>
              <a:off x="4462258" y="4164370"/>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b="0" dirty="0">
                  <a:solidFill>
                    <a:srgbClr val="333333"/>
                  </a:solidFill>
                </a:rPr>
                <a:t>Use the other table style options to design the table to how you need it.</a:t>
              </a:r>
              <a:endParaRPr lang="en-GB" sz="1200" b="1" dirty="0">
                <a:solidFill>
                  <a:srgbClr val="333333"/>
                </a:solidFill>
              </a:endParaRPr>
            </a:p>
          </p:txBody>
        </p:sp>
        <p:sp>
          <p:nvSpPr>
            <p:cNvPr id="38" name="Rectangle 37">
              <a:extLst>
                <a:ext uri="{FF2B5EF4-FFF2-40B4-BE49-F238E27FC236}">
                  <a16:creationId xmlns:a16="http://schemas.microsoft.com/office/drawing/2014/main" id="{365AF74C-F032-4D98-B10B-E710B41891C2}"/>
                </a:ext>
              </a:extLst>
            </p:cNvPr>
            <p:cNvSpPr/>
            <p:nvPr/>
          </p:nvSpPr>
          <p:spPr>
            <a:xfrm>
              <a:off x="4394289" y="211411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spTree>
    <p:extLst>
      <p:ext uri="{BB962C8B-B14F-4D97-AF65-F5344CB8AC3E}">
        <p14:creationId xmlns:p14="http://schemas.microsoft.com/office/powerpoint/2010/main" val="37079630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mage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E4080C8-E929-45ED-A83F-80EC08B66995}"/>
              </a:ext>
            </a:extLst>
          </p:cNvPr>
          <p:cNvSpPr/>
          <p:nvPr userDrawn="1"/>
        </p:nvSpPr>
        <p:spPr>
          <a:xfrm>
            <a:off x="0" y="1"/>
            <a:ext cx="12192000" cy="2755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a:xfrm>
            <a:off x="700405" y="5708650"/>
            <a:ext cx="1699260" cy="137795"/>
          </a:xfrm>
        </p:spPr>
        <p:txBody>
          <a:bodyPr/>
          <a:lstStyle>
            <a:lvl1pPr>
              <a:defRPr sz="1000" cap="all" baseline="0">
                <a:solidFill>
                  <a:schemeClr val="tx2"/>
                </a:solidFill>
              </a:defRPr>
            </a:lvl1pPr>
          </a:lstStyle>
          <a:p>
            <a:fld id="{ED6FD1D4-D2D5-4543-9ACA-80C3C24DA1E9}" type="datetime1">
              <a:rPr lang="en-GB" smtClean="0"/>
              <a:t>01/09/2022</a:t>
            </a:fld>
            <a:endParaRPr lang="en-GB"/>
          </a:p>
        </p:txBody>
      </p:sp>
      <p:sp>
        <p:nvSpPr>
          <p:cNvPr id="7" name="Picture Placeholder 6">
            <a:extLst>
              <a:ext uri="{FF2B5EF4-FFF2-40B4-BE49-F238E27FC236}">
                <a16:creationId xmlns:a16="http://schemas.microsoft.com/office/drawing/2014/main" id="{BC19E2BC-F6EA-4457-81EA-500D7EA92C0F}"/>
              </a:ext>
            </a:extLst>
          </p:cNvPr>
          <p:cNvSpPr>
            <a:spLocks noGrp="1"/>
          </p:cNvSpPr>
          <p:nvPr>
            <p:ph type="pic" sz="quarter" idx="13" hasCustomPrompt="1"/>
          </p:nvPr>
        </p:nvSpPr>
        <p:spPr>
          <a:xfrm>
            <a:off x="0" y="1"/>
            <a:ext cx="12192000" cy="2745580"/>
          </a:xfrm>
        </p:spPr>
        <p:txBody>
          <a:bodyPr anchor="ctr"/>
          <a:lstStyle>
            <a:lvl1pPr algn="ctr">
              <a:defRPr>
                <a:solidFill>
                  <a:schemeClr val="bg2"/>
                </a:solidFill>
              </a:defRPr>
            </a:lvl1pPr>
          </a:lstStyle>
          <a:p>
            <a:r>
              <a:rPr lang="en-GB" dirty="0"/>
              <a:t>Click to insert image &gt; Right click &gt; Send to back</a:t>
            </a:r>
          </a:p>
        </p:txBody>
      </p:sp>
      <p:cxnSp>
        <p:nvCxnSpPr>
          <p:cNvPr id="9" name="Straight Connector 8">
            <a:extLst>
              <a:ext uri="{FF2B5EF4-FFF2-40B4-BE49-F238E27FC236}">
                <a16:creationId xmlns:a16="http://schemas.microsoft.com/office/drawing/2014/main" id="{5F803D16-D2B7-4FE9-A234-2FF5B69BA1AE}"/>
              </a:ext>
            </a:extLst>
          </p:cNvPr>
          <p:cNvCxnSpPr/>
          <p:nvPr userDrawn="1"/>
        </p:nvCxnSpPr>
        <p:spPr>
          <a:xfrm>
            <a:off x="0" y="2764692"/>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6139C5-BE7A-462B-8BCD-A6492D77D38B}"/>
              </a:ext>
            </a:extLst>
          </p:cNvPr>
          <p:cNvSpPr txBox="1"/>
          <p:nvPr userDrawn="1"/>
        </p:nvSpPr>
        <p:spPr>
          <a:xfrm>
            <a:off x="10583952" y="6425934"/>
            <a:ext cx="1350482" cy="246221"/>
          </a:xfrm>
          <a:prstGeom prst="rect">
            <a:avLst/>
          </a:prstGeom>
          <a:noFill/>
        </p:spPr>
        <p:txBody>
          <a:bodyPr wrap="square" rtlCol="0">
            <a:spAutoFit/>
          </a:bodyPr>
          <a:lstStyle/>
          <a:p>
            <a:r>
              <a:rPr lang="en-GB" sz="1000" b="1" dirty="0">
                <a:solidFill>
                  <a:schemeClr val="tx2"/>
                </a:solidFill>
              </a:rPr>
              <a:t>retailinsight.io</a:t>
            </a:r>
          </a:p>
        </p:txBody>
      </p:sp>
      <p:cxnSp>
        <p:nvCxnSpPr>
          <p:cNvPr id="12" name="Straight Connector 11">
            <a:extLst>
              <a:ext uri="{FF2B5EF4-FFF2-40B4-BE49-F238E27FC236}">
                <a16:creationId xmlns:a16="http://schemas.microsoft.com/office/drawing/2014/main" id="{EF6AAC29-F8E0-4DB8-B94D-3B26C2311B89}"/>
              </a:ext>
            </a:extLst>
          </p:cNvPr>
          <p:cNvCxnSpPr>
            <a:cxnSpLocks/>
          </p:cNvCxnSpPr>
          <p:nvPr userDrawn="1"/>
        </p:nvCxnSpPr>
        <p:spPr>
          <a:xfrm>
            <a:off x="9891713" y="6552089"/>
            <a:ext cx="6667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A23B8950-122D-497D-839C-0FC4BBDB2164}"/>
              </a:ext>
            </a:extLst>
          </p:cNvPr>
          <p:cNvSpPr>
            <a:spLocks noGrp="1"/>
          </p:cNvSpPr>
          <p:nvPr>
            <p:ph type="body" sz="quarter" idx="15" hasCustomPrompt="1"/>
          </p:nvPr>
        </p:nvSpPr>
        <p:spPr>
          <a:xfrm>
            <a:off x="700405" y="4419600"/>
            <a:ext cx="7655092" cy="1028700"/>
          </a:xfrm>
        </p:spPr>
        <p:txBody>
          <a:bodyPr/>
          <a:lstStyle>
            <a:lvl1pPr>
              <a:defRPr sz="2800"/>
            </a:lvl1pPr>
          </a:lstStyle>
          <a:p>
            <a:pPr lvl="0"/>
            <a:r>
              <a:rPr lang="en-US" dirty="0"/>
              <a:t>Click to insert title</a:t>
            </a:r>
          </a:p>
        </p:txBody>
      </p:sp>
      <p:sp>
        <p:nvSpPr>
          <p:cNvPr id="20" name="Text Placeholder 19">
            <a:extLst>
              <a:ext uri="{FF2B5EF4-FFF2-40B4-BE49-F238E27FC236}">
                <a16:creationId xmlns:a16="http://schemas.microsoft.com/office/drawing/2014/main" id="{790CCB47-C651-473E-AA40-7B0B7A8CEE6D}"/>
              </a:ext>
            </a:extLst>
          </p:cNvPr>
          <p:cNvSpPr>
            <a:spLocks noGrp="1"/>
          </p:cNvSpPr>
          <p:nvPr>
            <p:ph type="body" sz="quarter" idx="16" hasCustomPrompt="1"/>
          </p:nvPr>
        </p:nvSpPr>
        <p:spPr>
          <a:xfrm>
            <a:off x="11422483" y="255093"/>
            <a:ext cx="502570" cy="716756"/>
          </a:xfrm>
          <a:blipFill>
            <a:blip r:embed="rId2">
              <a:extLst>
                <a:ext uri="{96DAC541-7B7A-43D3-8B79-37D633B846F1}">
                  <asvg:svgBlip xmlns:asvg="http://schemas.microsoft.com/office/drawing/2016/SVG/main" r:embed="rId3"/>
                </a:ext>
              </a:extLst>
            </a:blip>
            <a:stretch>
              <a:fillRect l="66" r="1248"/>
            </a:stretch>
          </a:blipFill>
        </p:spPr>
        <p:txBody>
          <a:bodyPr/>
          <a:lstStyle>
            <a:lvl1pPr>
              <a:defRPr/>
            </a:lvl1pPr>
          </a:lstStyle>
          <a:p>
            <a:pPr lvl="0"/>
            <a:r>
              <a:rPr lang="en-US" dirty="0"/>
              <a:t> </a:t>
            </a:r>
            <a:endParaRPr lang="en-GB" dirty="0"/>
          </a:p>
        </p:txBody>
      </p:sp>
      <p:pic>
        <p:nvPicPr>
          <p:cNvPr id="16" name="Graphic 15">
            <a:extLst>
              <a:ext uri="{FF2B5EF4-FFF2-40B4-BE49-F238E27FC236}">
                <a16:creationId xmlns:a16="http://schemas.microsoft.com/office/drawing/2014/main" id="{2D11EF18-48FE-4DA2-81FB-EC11E0521F8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100" y="3148429"/>
            <a:ext cx="4219575" cy="851211"/>
          </a:xfrm>
          <a:prstGeom prst="rect">
            <a:avLst/>
          </a:prstGeom>
        </p:spPr>
      </p:pic>
      <p:pic>
        <p:nvPicPr>
          <p:cNvPr id="19" name="Graphic 18">
            <a:extLst>
              <a:ext uri="{FF2B5EF4-FFF2-40B4-BE49-F238E27FC236}">
                <a16:creationId xmlns:a16="http://schemas.microsoft.com/office/drawing/2014/main" id="{AED23A78-400F-4591-8720-0E5CE92D29E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28290" y="6327185"/>
            <a:ext cx="291962" cy="291962"/>
          </a:xfrm>
          <a:prstGeom prst="rect">
            <a:avLst/>
          </a:prstGeom>
        </p:spPr>
      </p:pic>
    </p:spTree>
    <p:extLst>
      <p:ext uri="{BB962C8B-B14F-4D97-AF65-F5344CB8AC3E}">
        <p14:creationId xmlns:p14="http://schemas.microsoft.com/office/powerpoint/2010/main" val="69656438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Tex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96671AF-F987-4BCB-99FB-77EDAFBF9E9D}"/>
              </a:ext>
            </a:extLst>
          </p:cNvPr>
          <p:cNvSpPr/>
          <p:nvPr userDrawn="1"/>
        </p:nvSpPr>
        <p:spPr>
          <a:xfrm>
            <a:off x="556260" y="1278835"/>
            <a:ext cx="11635740" cy="48304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10D3CC28-10D0-4657-8302-2B697E6D11FC}"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3" name="Text Placeholder 16">
            <a:extLst>
              <a:ext uri="{FF2B5EF4-FFF2-40B4-BE49-F238E27FC236}">
                <a16:creationId xmlns:a16="http://schemas.microsoft.com/office/drawing/2014/main" id="{F13FD5DB-7C5A-42E1-B485-B1D0FB8BE1BB}"/>
              </a:ext>
            </a:extLst>
          </p:cNvPr>
          <p:cNvSpPr>
            <a:spLocks noGrp="1"/>
          </p:cNvSpPr>
          <p:nvPr>
            <p:ph type="body" sz="quarter" idx="18" hasCustomPrompt="1"/>
          </p:nvPr>
        </p:nvSpPr>
        <p:spPr>
          <a:xfrm>
            <a:off x="914400" y="1967637"/>
            <a:ext cx="3553200" cy="3797059"/>
          </a:xfrm>
          <a:prstGeom prst="roundRect">
            <a:avLst>
              <a:gd name="adj" fmla="val 1099"/>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14" name="Text Placeholder 10">
            <a:extLst>
              <a:ext uri="{FF2B5EF4-FFF2-40B4-BE49-F238E27FC236}">
                <a16:creationId xmlns:a16="http://schemas.microsoft.com/office/drawing/2014/main" id="{D4E0AE92-02C2-4B90-8009-FBE3D165918F}"/>
              </a:ext>
            </a:extLst>
          </p:cNvPr>
          <p:cNvSpPr>
            <a:spLocks noGrp="1"/>
          </p:cNvSpPr>
          <p:nvPr>
            <p:ph type="body" sz="quarter" idx="17" hasCustomPrompt="1"/>
          </p:nvPr>
        </p:nvSpPr>
        <p:spPr>
          <a:xfrm>
            <a:off x="910035" y="1657281"/>
            <a:ext cx="3565165" cy="381000"/>
          </a:xfrm>
          <a:prstGeom prst="roundRect">
            <a:avLst>
              <a:gd name="adj" fmla="val 9167"/>
            </a:avLst>
          </a:prstGeom>
          <a:solidFill>
            <a:schemeClr val="accent6"/>
          </a:solidFill>
        </p:spPr>
        <p:txBody>
          <a:bodyPr lIns="180000" anchor="ctr"/>
          <a:lstStyle>
            <a:lvl1pPr>
              <a:defRPr sz="1100" b="1" cap="all" baseline="0">
                <a:solidFill>
                  <a:schemeClr val="accent5"/>
                </a:solidFill>
              </a:defRPr>
            </a:lvl1pPr>
            <a:lvl2pPr marL="38100" indent="0">
              <a:buNone/>
              <a:defRPr/>
            </a:lvl2pPr>
          </a:lstStyle>
          <a:p>
            <a:pPr lvl="0"/>
            <a:r>
              <a:rPr lang="en-US" dirty="0"/>
              <a:t>Click to insert title</a:t>
            </a:r>
          </a:p>
        </p:txBody>
      </p:sp>
      <p:sp>
        <p:nvSpPr>
          <p:cNvPr id="15" name="Text Placeholder 18">
            <a:extLst>
              <a:ext uri="{FF2B5EF4-FFF2-40B4-BE49-F238E27FC236}">
                <a16:creationId xmlns:a16="http://schemas.microsoft.com/office/drawing/2014/main" id="{42CC5A76-0C53-4C1E-8A55-4AD653FC78FD}"/>
              </a:ext>
            </a:extLst>
          </p:cNvPr>
          <p:cNvSpPr>
            <a:spLocks noGrp="1"/>
          </p:cNvSpPr>
          <p:nvPr>
            <p:ph type="body" sz="quarter" idx="19"/>
          </p:nvPr>
        </p:nvSpPr>
        <p:spPr>
          <a:xfrm>
            <a:off x="1004888" y="2139450"/>
            <a:ext cx="3350762" cy="30778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6">
            <a:extLst>
              <a:ext uri="{FF2B5EF4-FFF2-40B4-BE49-F238E27FC236}">
                <a16:creationId xmlns:a16="http://schemas.microsoft.com/office/drawing/2014/main" id="{3E4AE558-9B4F-4103-9598-F27D56D41AAE}"/>
              </a:ext>
            </a:extLst>
          </p:cNvPr>
          <p:cNvSpPr>
            <a:spLocks noGrp="1"/>
          </p:cNvSpPr>
          <p:nvPr>
            <p:ph type="body" sz="quarter" idx="20" hasCustomPrompt="1"/>
          </p:nvPr>
        </p:nvSpPr>
        <p:spPr>
          <a:xfrm>
            <a:off x="4569079" y="1967637"/>
            <a:ext cx="3553200" cy="3797059"/>
          </a:xfrm>
          <a:prstGeom prst="roundRect">
            <a:avLst>
              <a:gd name="adj" fmla="val 1099"/>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17" name="Text Placeholder 10">
            <a:extLst>
              <a:ext uri="{FF2B5EF4-FFF2-40B4-BE49-F238E27FC236}">
                <a16:creationId xmlns:a16="http://schemas.microsoft.com/office/drawing/2014/main" id="{19AFA999-7F68-4243-8684-2C3E6C0AEBD3}"/>
              </a:ext>
            </a:extLst>
          </p:cNvPr>
          <p:cNvSpPr>
            <a:spLocks noGrp="1"/>
          </p:cNvSpPr>
          <p:nvPr>
            <p:ph type="body" sz="quarter" idx="21" hasCustomPrompt="1"/>
          </p:nvPr>
        </p:nvSpPr>
        <p:spPr>
          <a:xfrm>
            <a:off x="4563097" y="1657281"/>
            <a:ext cx="3565165" cy="381000"/>
          </a:xfrm>
          <a:prstGeom prst="roundRect">
            <a:avLst>
              <a:gd name="adj" fmla="val 9167"/>
            </a:avLst>
          </a:prstGeom>
          <a:solidFill>
            <a:schemeClr val="accent6"/>
          </a:solidFill>
        </p:spPr>
        <p:txBody>
          <a:bodyPr lIns="180000" anchor="ctr"/>
          <a:lstStyle>
            <a:lvl1pPr>
              <a:defRPr sz="1100" b="1" cap="all" baseline="0">
                <a:solidFill>
                  <a:schemeClr val="accent5"/>
                </a:solidFill>
              </a:defRPr>
            </a:lvl1pPr>
            <a:lvl2pPr marL="38100" indent="0">
              <a:buNone/>
              <a:defRPr/>
            </a:lvl2pPr>
          </a:lstStyle>
          <a:p>
            <a:pPr lvl="0"/>
            <a:r>
              <a:rPr lang="en-US" dirty="0"/>
              <a:t>Click to insert title</a:t>
            </a:r>
          </a:p>
        </p:txBody>
      </p:sp>
      <p:sp>
        <p:nvSpPr>
          <p:cNvPr id="18" name="Text Placeholder 18">
            <a:extLst>
              <a:ext uri="{FF2B5EF4-FFF2-40B4-BE49-F238E27FC236}">
                <a16:creationId xmlns:a16="http://schemas.microsoft.com/office/drawing/2014/main" id="{358B1DFE-5089-4F46-B919-2C0C1F9A4AFE}"/>
              </a:ext>
            </a:extLst>
          </p:cNvPr>
          <p:cNvSpPr>
            <a:spLocks noGrp="1"/>
          </p:cNvSpPr>
          <p:nvPr>
            <p:ph type="body" sz="quarter" idx="22"/>
          </p:nvPr>
        </p:nvSpPr>
        <p:spPr>
          <a:xfrm>
            <a:off x="4657950" y="2139450"/>
            <a:ext cx="3350762" cy="30778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6">
            <a:extLst>
              <a:ext uri="{FF2B5EF4-FFF2-40B4-BE49-F238E27FC236}">
                <a16:creationId xmlns:a16="http://schemas.microsoft.com/office/drawing/2014/main" id="{23E5E08F-95B1-4EB4-8697-70D25572D3BA}"/>
              </a:ext>
            </a:extLst>
          </p:cNvPr>
          <p:cNvSpPr>
            <a:spLocks noGrp="1"/>
          </p:cNvSpPr>
          <p:nvPr>
            <p:ph type="body" sz="quarter" idx="23" hasCustomPrompt="1"/>
          </p:nvPr>
        </p:nvSpPr>
        <p:spPr>
          <a:xfrm>
            <a:off x="8225533" y="1967637"/>
            <a:ext cx="3553200" cy="3797059"/>
          </a:xfrm>
          <a:prstGeom prst="roundRect">
            <a:avLst>
              <a:gd name="adj" fmla="val 1099"/>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20" name="Text Placeholder 10">
            <a:extLst>
              <a:ext uri="{FF2B5EF4-FFF2-40B4-BE49-F238E27FC236}">
                <a16:creationId xmlns:a16="http://schemas.microsoft.com/office/drawing/2014/main" id="{8B383A02-1BD5-487C-9B1B-45AE89DFE10B}"/>
              </a:ext>
            </a:extLst>
          </p:cNvPr>
          <p:cNvSpPr>
            <a:spLocks noGrp="1"/>
          </p:cNvSpPr>
          <p:nvPr>
            <p:ph type="body" sz="quarter" idx="24" hasCustomPrompt="1"/>
          </p:nvPr>
        </p:nvSpPr>
        <p:spPr>
          <a:xfrm>
            <a:off x="8216159" y="1657281"/>
            <a:ext cx="3565165" cy="381000"/>
          </a:xfrm>
          <a:prstGeom prst="roundRect">
            <a:avLst>
              <a:gd name="adj" fmla="val 9167"/>
            </a:avLst>
          </a:prstGeom>
          <a:solidFill>
            <a:schemeClr val="accent6"/>
          </a:solidFill>
        </p:spPr>
        <p:txBody>
          <a:bodyPr lIns="180000" anchor="ctr"/>
          <a:lstStyle>
            <a:lvl1pPr>
              <a:defRPr sz="1100" b="1" cap="all" baseline="0">
                <a:solidFill>
                  <a:schemeClr val="accent5"/>
                </a:solidFill>
              </a:defRPr>
            </a:lvl1pPr>
            <a:lvl2pPr marL="38100" indent="0">
              <a:buNone/>
              <a:defRPr/>
            </a:lvl2pPr>
          </a:lstStyle>
          <a:p>
            <a:pPr lvl="0"/>
            <a:r>
              <a:rPr lang="en-US" dirty="0"/>
              <a:t>Click to insert title</a:t>
            </a:r>
          </a:p>
        </p:txBody>
      </p:sp>
      <p:sp>
        <p:nvSpPr>
          <p:cNvPr id="21" name="Text Placeholder 18">
            <a:extLst>
              <a:ext uri="{FF2B5EF4-FFF2-40B4-BE49-F238E27FC236}">
                <a16:creationId xmlns:a16="http://schemas.microsoft.com/office/drawing/2014/main" id="{576CB406-FB33-4EA2-8E54-17194A5AEFBC}"/>
              </a:ext>
            </a:extLst>
          </p:cNvPr>
          <p:cNvSpPr>
            <a:spLocks noGrp="1"/>
          </p:cNvSpPr>
          <p:nvPr>
            <p:ph type="body" sz="quarter" idx="25"/>
          </p:nvPr>
        </p:nvSpPr>
        <p:spPr>
          <a:xfrm>
            <a:off x="8311012" y="2139450"/>
            <a:ext cx="3350762" cy="30778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24" name="Group 23">
            <a:extLst>
              <a:ext uri="{FF2B5EF4-FFF2-40B4-BE49-F238E27FC236}">
                <a16:creationId xmlns:a16="http://schemas.microsoft.com/office/drawing/2014/main" id="{7A3640E2-C8E2-4607-B914-62E2BE86ACDC}"/>
              </a:ext>
            </a:extLst>
          </p:cNvPr>
          <p:cNvGrpSpPr/>
          <p:nvPr userDrawn="1"/>
        </p:nvGrpSpPr>
        <p:grpSpPr>
          <a:xfrm>
            <a:off x="-3615109" y="1"/>
            <a:ext cx="3538941" cy="3827115"/>
            <a:chOff x="-3614713" y="0"/>
            <a:chExt cx="3538941" cy="3827115"/>
          </a:xfrm>
        </p:grpSpPr>
        <p:grpSp>
          <p:nvGrpSpPr>
            <p:cNvPr id="25" name="Group 24">
              <a:extLst>
                <a:ext uri="{FF2B5EF4-FFF2-40B4-BE49-F238E27FC236}">
                  <a16:creationId xmlns:a16="http://schemas.microsoft.com/office/drawing/2014/main" id="{C8144B08-FDCC-4BFB-BB61-BB318D8A75CD}"/>
                </a:ext>
              </a:extLst>
            </p:cNvPr>
            <p:cNvGrpSpPr/>
            <p:nvPr userDrawn="1"/>
          </p:nvGrpSpPr>
          <p:grpSpPr>
            <a:xfrm>
              <a:off x="-3614713" y="0"/>
              <a:ext cx="3538941" cy="3827115"/>
              <a:chOff x="397358" y="1593847"/>
              <a:chExt cx="3538941" cy="3827115"/>
            </a:xfrm>
          </p:grpSpPr>
          <p:sp>
            <p:nvSpPr>
              <p:cNvPr id="30" name="Rectangle 29">
                <a:extLst>
                  <a:ext uri="{FF2B5EF4-FFF2-40B4-BE49-F238E27FC236}">
                    <a16:creationId xmlns:a16="http://schemas.microsoft.com/office/drawing/2014/main" id="{AA6D85AA-15B7-44EC-B895-A8C9A1AEE2CB}"/>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31" name="TextBox 30">
                <a:extLst>
                  <a:ext uri="{FF2B5EF4-FFF2-40B4-BE49-F238E27FC236}">
                    <a16:creationId xmlns:a16="http://schemas.microsoft.com/office/drawing/2014/main" id="{4480FB4A-9FEB-4F75-B5AB-4D539C5A7124}"/>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32" name="TextBox 31">
                <a:extLst>
                  <a:ext uri="{FF2B5EF4-FFF2-40B4-BE49-F238E27FC236}">
                    <a16:creationId xmlns:a16="http://schemas.microsoft.com/office/drawing/2014/main" id="{E7074787-56A3-429A-99BA-AE7C3CD17999}"/>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33" name="TextBox 32">
                <a:extLst>
                  <a:ext uri="{FF2B5EF4-FFF2-40B4-BE49-F238E27FC236}">
                    <a16:creationId xmlns:a16="http://schemas.microsoft.com/office/drawing/2014/main" id="{AA237E7C-D8DA-471A-83E4-72EED28F5382}"/>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34" name="TextBox 33">
                <a:extLst>
                  <a:ext uri="{FF2B5EF4-FFF2-40B4-BE49-F238E27FC236}">
                    <a16:creationId xmlns:a16="http://schemas.microsoft.com/office/drawing/2014/main" id="{66A79F5F-5943-4717-A093-B5B6CB303A94}"/>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35" name="Rectangle 34">
                <a:extLst>
                  <a:ext uri="{FF2B5EF4-FFF2-40B4-BE49-F238E27FC236}">
                    <a16:creationId xmlns:a16="http://schemas.microsoft.com/office/drawing/2014/main" id="{02BF5EAB-C2F3-47BE-B35E-E13A08DA0E97}"/>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26" name="Picture 25">
              <a:extLst>
                <a:ext uri="{FF2B5EF4-FFF2-40B4-BE49-F238E27FC236}">
                  <a16:creationId xmlns:a16="http://schemas.microsoft.com/office/drawing/2014/main" id="{F8FBC4F2-15B8-49A1-B2C8-49A578F7C6FD}"/>
                </a:ext>
              </a:extLst>
            </p:cNvPr>
            <p:cNvPicPr>
              <a:picLocks noChangeAspect="1"/>
            </p:cNvPicPr>
            <p:nvPr userDrawn="1"/>
          </p:nvPicPr>
          <p:blipFill>
            <a:blip r:embed="rId6"/>
            <a:stretch>
              <a:fillRect/>
            </a:stretch>
          </p:blipFill>
          <p:spPr>
            <a:xfrm>
              <a:off x="-2489585" y="1204872"/>
              <a:ext cx="1257300" cy="733425"/>
            </a:xfrm>
            <a:prstGeom prst="rect">
              <a:avLst/>
            </a:prstGeom>
          </p:spPr>
        </p:pic>
        <p:sp>
          <p:nvSpPr>
            <p:cNvPr id="27" name="Oval 26">
              <a:extLst>
                <a:ext uri="{FF2B5EF4-FFF2-40B4-BE49-F238E27FC236}">
                  <a16:creationId xmlns:a16="http://schemas.microsoft.com/office/drawing/2014/main" id="{FD87EFA9-09B9-4419-827A-D846FC261BF2}"/>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28" name="Picture 27">
              <a:extLst>
                <a:ext uri="{FF2B5EF4-FFF2-40B4-BE49-F238E27FC236}">
                  <a16:creationId xmlns:a16="http://schemas.microsoft.com/office/drawing/2014/main" id="{0A8C20F8-AAD9-4853-8F1A-C4C42A98DD38}"/>
                </a:ext>
              </a:extLst>
            </p:cNvPr>
            <p:cNvPicPr>
              <a:picLocks noChangeAspect="1"/>
            </p:cNvPicPr>
            <p:nvPr userDrawn="1"/>
          </p:nvPicPr>
          <p:blipFill>
            <a:blip r:embed="rId7"/>
            <a:stretch>
              <a:fillRect/>
            </a:stretch>
          </p:blipFill>
          <p:spPr>
            <a:xfrm>
              <a:off x="-2489585" y="3024193"/>
              <a:ext cx="1257300" cy="723900"/>
            </a:xfrm>
            <a:prstGeom prst="rect">
              <a:avLst/>
            </a:prstGeom>
          </p:spPr>
        </p:pic>
        <p:sp>
          <p:nvSpPr>
            <p:cNvPr id="29" name="Oval 28">
              <a:extLst>
                <a:ext uri="{FF2B5EF4-FFF2-40B4-BE49-F238E27FC236}">
                  <a16:creationId xmlns:a16="http://schemas.microsoft.com/office/drawing/2014/main" id="{774220FE-ED48-4505-8CC7-1D7DE06CBD59}"/>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2489012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Stat w/Tex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96671AF-F987-4BCB-99FB-77EDAFBF9E9D}"/>
              </a:ext>
            </a:extLst>
          </p:cNvPr>
          <p:cNvSpPr/>
          <p:nvPr userDrawn="1"/>
        </p:nvSpPr>
        <p:spPr>
          <a:xfrm>
            <a:off x="556260" y="1278835"/>
            <a:ext cx="11635740" cy="48304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843E6E74-BBB9-4E3A-8E8F-755232C52E49}"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3" name="Text Placeholder 16">
            <a:extLst>
              <a:ext uri="{FF2B5EF4-FFF2-40B4-BE49-F238E27FC236}">
                <a16:creationId xmlns:a16="http://schemas.microsoft.com/office/drawing/2014/main" id="{F13FD5DB-7C5A-42E1-B485-B1D0FB8BE1BB}"/>
              </a:ext>
            </a:extLst>
          </p:cNvPr>
          <p:cNvSpPr>
            <a:spLocks noGrp="1"/>
          </p:cNvSpPr>
          <p:nvPr>
            <p:ph type="body" sz="quarter" idx="18" hasCustomPrompt="1"/>
          </p:nvPr>
        </p:nvSpPr>
        <p:spPr>
          <a:xfrm>
            <a:off x="914401" y="2768600"/>
            <a:ext cx="3441250" cy="2996096"/>
          </a:xfrm>
          <a:prstGeom prst="roundRect">
            <a:avLst>
              <a:gd name="adj" fmla="val 1099"/>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14" name="Text Placeholder 10">
            <a:extLst>
              <a:ext uri="{FF2B5EF4-FFF2-40B4-BE49-F238E27FC236}">
                <a16:creationId xmlns:a16="http://schemas.microsoft.com/office/drawing/2014/main" id="{D4E0AE92-02C2-4B90-8009-FBE3D165918F}"/>
              </a:ext>
            </a:extLst>
          </p:cNvPr>
          <p:cNvSpPr>
            <a:spLocks noGrp="1"/>
          </p:cNvSpPr>
          <p:nvPr>
            <p:ph type="body" sz="quarter" idx="17" hasCustomPrompt="1"/>
          </p:nvPr>
        </p:nvSpPr>
        <p:spPr>
          <a:xfrm>
            <a:off x="910035" y="1657280"/>
            <a:ext cx="3450033" cy="1219269"/>
          </a:xfrm>
          <a:prstGeom prst="roundRect">
            <a:avLst>
              <a:gd name="adj" fmla="val 3308"/>
            </a:avLst>
          </a:prstGeom>
          <a:gradFill flip="none" rotWithShape="1">
            <a:gsLst>
              <a:gs pos="0">
                <a:schemeClr val="accent2"/>
              </a:gs>
              <a:gs pos="100000">
                <a:srgbClr val="244DC1"/>
              </a:gs>
            </a:gsLst>
            <a:lin ang="10800000" scaled="1"/>
            <a:tileRect/>
          </a:gradFill>
        </p:spPr>
        <p:txBody>
          <a:bodyPr lIns="180000" bIns="72000" anchor="ctr"/>
          <a:lstStyle>
            <a:lvl1pPr algn="ctr">
              <a:defRPr sz="4800" b="0" cap="all" baseline="0">
                <a:solidFill>
                  <a:schemeClr val="bg1"/>
                </a:solidFill>
              </a:defRPr>
            </a:lvl1pPr>
            <a:lvl2pPr marL="38100" indent="0">
              <a:buNone/>
              <a:defRPr/>
            </a:lvl2pPr>
          </a:lstStyle>
          <a:p>
            <a:pPr lvl="0"/>
            <a:r>
              <a:rPr lang="en-US" dirty="0" err="1"/>
              <a:t>Xx</a:t>
            </a:r>
            <a:r>
              <a:rPr lang="en-US" dirty="0"/>
              <a:t>%</a:t>
            </a:r>
          </a:p>
        </p:txBody>
      </p:sp>
      <p:sp>
        <p:nvSpPr>
          <p:cNvPr id="15" name="Text Placeholder 18">
            <a:extLst>
              <a:ext uri="{FF2B5EF4-FFF2-40B4-BE49-F238E27FC236}">
                <a16:creationId xmlns:a16="http://schemas.microsoft.com/office/drawing/2014/main" id="{42CC5A76-0C53-4C1E-8A55-4AD653FC78FD}"/>
              </a:ext>
            </a:extLst>
          </p:cNvPr>
          <p:cNvSpPr>
            <a:spLocks noGrp="1"/>
          </p:cNvSpPr>
          <p:nvPr>
            <p:ph type="body" sz="quarter" idx="19"/>
          </p:nvPr>
        </p:nvSpPr>
        <p:spPr>
          <a:xfrm>
            <a:off x="1004887" y="3067050"/>
            <a:ext cx="3207787" cy="215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6">
            <a:extLst>
              <a:ext uri="{FF2B5EF4-FFF2-40B4-BE49-F238E27FC236}">
                <a16:creationId xmlns:a16="http://schemas.microsoft.com/office/drawing/2014/main" id="{3E4AE558-9B4F-4103-9598-F27D56D41AAE}"/>
              </a:ext>
            </a:extLst>
          </p:cNvPr>
          <p:cNvSpPr>
            <a:spLocks noGrp="1"/>
          </p:cNvSpPr>
          <p:nvPr>
            <p:ph type="body" sz="quarter" idx="20" hasCustomPrompt="1"/>
          </p:nvPr>
        </p:nvSpPr>
        <p:spPr>
          <a:xfrm>
            <a:off x="4625942" y="2768600"/>
            <a:ext cx="3441250" cy="2996096"/>
          </a:xfrm>
          <a:prstGeom prst="roundRect">
            <a:avLst>
              <a:gd name="adj" fmla="val 1099"/>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18" name="Text Placeholder 18">
            <a:extLst>
              <a:ext uri="{FF2B5EF4-FFF2-40B4-BE49-F238E27FC236}">
                <a16:creationId xmlns:a16="http://schemas.microsoft.com/office/drawing/2014/main" id="{358B1DFE-5089-4F46-B919-2C0C1F9A4AFE}"/>
              </a:ext>
            </a:extLst>
          </p:cNvPr>
          <p:cNvSpPr>
            <a:spLocks noGrp="1"/>
          </p:cNvSpPr>
          <p:nvPr>
            <p:ph type="body" sz="quarter" idx="22"/>
          </p:nvPr>
        </p:nvSpPr>
        <p:spPr>
          <a:xfrm>
            <a:off x="4703417" y="3067050"/>
            <a:ext cx="3207787" cy="215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6">
            <a:extLst>
              <a:ext uri="{FF2B5EF4-FFF2-40B4-BE49-F238E27FC236}">
                <a16:creationId xmlns:a16="http://schemas.microsoft.com/office/drawing/2014/main" id="{23E5E08F-95B1-4EB4-8697-70D25572D3BA}"/>
              </a:ext>
            </a:extLst>
          </p:cNvPr>
          <p:cNvSpPr>
            <a:spLocks noGrp="1"/>
          </p:cNvSpPr>
          <p:nvPr>
            <p:ph type="body" sz="quarter" idx="23" hasCustomPrompt="1"/>
          </p:nvPr>
        </p:nvSpPr>
        <p:spPr>
          <a:xfrm>
            <a:off x="8337483" y="2768600"/>
            <a:ext cx="3441250" cy="2996096"/>
          </a:xfrm>
          <a:prstGeom prst="roundRect">
            <a:avLst>
              <a:gd name="adj" fmla="val 1099"/>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21" name="Text Placeholder 18">
            <a:extLst>
              <a:ext uri="{FF2B5EF4-FFF2-40B4-BE49-F238E27FC236}">
                <a16:creationId xmlns:a16="http://schemas.microsoft.com/office/drawing/2014/main" id="{576CB406-FB33-4EA2-8E54-17194A5AEFBC}"/>
              </a:ext>
            </a:extLst>
          </p:cNvPr>
          <p:cNvSpPr>
            <a:spLocks noGrp="1"/>
          </p:cNvSpPr>
          <p:nvPr>
            <p:ph type="body" sz="quarter" idx="25"/>
          </p:nvPr>
        </p:nvSpPr>
        <p:spPr>
          <a:xfrm>
            <a:off x="8412697" y="3067050"/>
            <a:ext cx="3207787" cy="2150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14">
            <a:extLst>
              <a:ext uri="{FF2B5EF4-FFF2-40B4-BE49-F238E27FC236}">
                <a16:creationId xmlns:a16="http://schemas.microsoft.com/office/drawing/2014/main" id="{9E18251C-BEF8-4FBF-897F-A36DB15B0104}"/>
              </a:ext>
            </a:extLst>
          </p:cNvPr>
          <p:cNvSpPr>
            <a:spLocks noGrp="1"/>
          </p:cNvSpPr>
          <p:nvPr>
            <p:ph type="body" sz="quarter" idx="16" hasCustomPrompt="1"/>
          </p:nvPr>
        </p:nvSpPr>
        <p:spPr>
          <a:xfrm rot="5400000">
            <a:off x="2432632" y="2663183"/>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25" name="Text Placeholder 10">
            <a:extLst>
              <a:ext uri="{FF2B5EF4-FFF2-40B4-BE49-F238E27FC236}">
                <a16:creationId xmlns:a16="http://schemas.microsoft.com/office/drawing/2014/main" id="{FB277860-576E-4E1C-A23D-BE96CBE2DAAF}"/>
              </a:ext>
            </a:extLst>
          </p:cNvPr>
          <p:cNvSpPr>
            <a:spLocks noGrp="1"/>
          </p:cNvSpPr>
          <p:nvPr>
            <p:ph type="body" sz="quarter" idx="26" hasCustomPrompt="1"/>
          </p:nvPr>
        </p:nvSpPr>
        <p:spPr>
          <a:xfrm>
            <a:off x="4621550" y="1657280"/>
            <a:ext cx="3450033" cy="1219269"/>
          </a:xfrm>
          <a:prstGeom prst="roundRect">
            <a:avLst>
              <a:gd name="adj" fmla="val 3308"/>
            </a:avLst>
          </a:prstGeom>
          <a:gradFill flip="none" rotWithShape="1">
            <a:gsLst>
              <a:gs pos="0">
                <a:schemeClr val="accent2"/>
              </a:gs>
              <a:gs pos="100000">
                <a:srgbClr val="244DC1"/>
              </a:gs>
            </a:gsLst>
            <a:lin ang="10800000" scaled="1"/>
            <a:tileRect/>
          </a:gradFill>
        </p:spPr>
        <p:txBody>
          <a:bodyPr lIns="180000" bIns="72000" anchor="ctr"/>
          <a:lstStyle>
            <a:lvl1pPr algn="ctr">
              <a:defRPr sz="4800" b="0" cap="all" baseline="0">
                <a:solidFill>
                  <a:schemeClr val="bg1"/>
                </a:solidFill>
              </a:defRPr>
            </a:lvl1pPr>
            <a:lvl2pPr marL="38100" indent="0">
              <a:buNone/>
              <a:defRPr/>
            </a:lvl2pPr>
          </a:lstStyle>
          <a:p>
            <a:pPr lvl="0"/>
            <a:r>
              <a:rPr lang="en-US" dirty="0" err="1"/>
              <a:t>Xx</a:t>
            </a:r>
            <a:r>
              <a:rPr lang="en-US" dirty="0"/>
              <a:t>%</a:t>
            </a:r>
          </a:p>
        </p:txBody>
      </p:sp>
      <p:sp>
        <p:nvSpPr>
          <p:cNvPr id="26" name="Text Placeholder 14">
            <a:extLst>
              <a:ext uri="{FF2B5EF4-FFF2-40B4-BE49-F238E27FC236}">
                <a16:creationId xmlns:a16="http://schemas.microsoft.com/office/drawing/2014/main" id="{1BE76D21-5C6D-4F64-A20C-507272FB0A00}"/>
              </a:ext>
            </a:extLst>
          </p:cNvPr>
          <p:cNvSpPr>
            <a:spLocks noGrp="1"/>
          </p:cNvSpPr>
          <p:nvPr>
            <p:ph type="body" sz="quarter" idx="27" hasCustomPrompt="1"/>
          </p:nvPr>
        </p:nvSpPr>
        <p:spPr>
          <a:xfrm rot="5400000">
            <a:off x="6189404" y="2663183"/>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27" name="Text Placeholder 10">
            <a:extLst>
              <a:ext uri="{FF2B5EF4-FFF2-40B4-BE49-F238E27FC236}">
                <a16:creationId xmlns:a16="http://schemas.microsoft.com/office/drawing/2014/main" id="{F28A8C49-F72E-4560-806D-04E3DC3F0DCD}"/>
              </a:ext>
            </a:extLst>
          </p:cNvPr>
          <p:cNvSpPr>
            <a:spLocks noGrp="1"/>
          </p:cNvSpPr>
          <p:nvPr>
            <p:ph type="body" sz="quarter" idx="28" hasCustomPrompt="1"/>
          </p:nvPr>
        </p:nvSpPr>
        <p:spPr>
          <a:xfrm>
            <a:off x="8333092" y="1657280"/>
            <a:ext cx="3450033" cy="1219269"/>
          </a:xfrm>
          <a:prstGeom prst="roundRect">
            <a:avLst>
              <a:gd name="adj" fmla="val 3308"/>
            </a:avLst>
          </a:prstGeom>
          <a:gradFill flip="none" rotWithShape="1">
            <a:gsLst>
              <a:gs pos="0">
                <a:schemeClr val="accent2"/>
              </a:gs>
              <a:gs pos="100000">
                <a:srgbClr val="244DC1"/>
              </a:gs>
            </a:gsLst>
            <a:lin ang="10800000" scaled="1"/>
            <a:tileRect/>
          </a:gradFill>
        </p:spPr>
        <p:txBody>
          <a:bodyPr lIns="180000" bIns="72000" anchor="ctr"/>
          <a:lstStyle>
            <a:lvl1pPr algn="ctr">
              <a:defRPr sz="4800" b="0" cap="all" baseline="0">
                <a:solidFill>
                  <a:schemeClr val="bg1"/>
                </a:solidFill>
              </a:defRPr>
            </a:lvl1pPr>
            <a:lvl2pPr marL="38100" indent="0">
              <a:buNone/>
              <a:defRPr/>
            </a:lvl2pPr>
          </a:lstStyle>
          <a:p>
            <a:pPr lvl="0"/>
            <a:r>
              <a:rPr lang="en-US" dirty="0" err="1"/>
              <a:t>Xx</a:t>
            </a:r>
            <a:r>
              <a:rPr lang="en-US" dirty="0"/>
              <a:t>%</a:t>
            </a:r>
          </a:p>
        </p:txBody>
      </p:sp>
      <p:sp>
        <p:nvSpPr>
          <p:cNvPr id="28" name="Text Placeholder 14">
            <a:extLst>
              <a:ext uri="{FF2B5EF4-FFF2-40B4-BE49-F238E27FC236}">
                <a16:creationId xmlns:a16="http://schemas.microsoft.com/office/drawing/2014/main" id="{E4E290BE-2FE7-4379-A04D-7C200DB080C6}"/>
              </a:ext>
            </a:extLst>
          </p:cNvPr>
          <p:cNvSpPr>
            <a:spLocks noGrp="1"/>
          </p:cNvSpPr>
          <p:nvPr>
            <p:ph type="body" sz="quarter" idx="29" hasCustomPrompt="1"/>
          </p:nvPr>
        </p:nvSpPr>
        <p:spPr>
          <a:xfrm rot="5400000">
            <a:off x="9900946" y="2663183"/>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grpSp>
        <p:nvGrpSpPr>
          <p:cNvPr id="23" name="Group 22">
            <a:extLst>
              <a:ext uri="{FF2B5EF4-FFF2-40B4-BE49-F238E27FC236}">
                <a16:creationId xmlns:a16="http://schemas.microsoft.com/office/drawing/2014/main" id="{073F6E6C-6FDA-434E-870B-BA4CA86D29C1}"/>
              </a:ext>
            </a:extLst>
          </p:cNvPr>
          <p:cNvGrpSpPr/>
          <p:nvPr userDrawn="1"/>
        </p:nvGrpSpPr>
        <p:grpSpPr>
          <a:xfrm>
            <a:off x="-3615109" y="0"/>
            <a:ext cx="3538941" cy="3827115"/>
            <a:chOff x="-3614713" y="0"/>
            <a:chExt cx="3538941" cy="3827115"/>
          </a:xfrm>
        </p:grpSpPr>
        <p:grpSp>
          <p:nvGrpSpPr>
            <p:cNvPr id="29" name="Group 28">
              <a:extLst>
                <a:ext uri="{FF2B5EF4-FFF2-40B4-BE49-F238E27FC236}">
                  <a16:creationId xmlns:a16="http://schemas.microsoft.com/office/drawing/2014/main" id="{D7A674FC-1948-4E5A-A6DB-493750638C6E}"/>
                </a:ext>
              </a:extLst>
            </p:cNvPr>
            <p:cNvGrpSpPr/>
            <p:nvPr userDrawn="1"/>
          </p:nvGrpSpPr>
          <p:grpSpPr>
            <a:xfrm>
              <a:off x="-3614713" y="0"/>
              <a:ext cx="3538941" cy="3827115"/>
              <a:chOff x="397358" y="1593847"/>
              <a:chExt cx="3538941" cy="3827115"/>
            </a:xfrm>
          </p:grpSpPr>
          <p:sp>
            <p:nvSpPr>
              <p:cNvPr id="34" name="Rectangle 33">
                <a:extLst>
                  <a:ext uri="{FF2B5EF4-FFF2-40B4-BE49-F238E27FC236}">
                    <a16:creationId xmlns:a16="http://schemas.microsoft.com/office/drawing/2014/main" id="{9F65FFF0-7488-4C62-9BC2-734D00F70D7F}"/>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35" name="TextBox 34">
                <a:extLst>
                  <a:ext uri="{FF2B5EF4-FFF2-40B4-BE49-F238E27FC236}">
                    <a16:creationId xmlns:a16="http://schemas.microsoft.com/office/drawing/2014/main" id="{18D49530-0EF6-4793-84EA-80B2E8C1AA73}"/>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36" name="TextBox 35">
                <a:extLst>
                  <a:ext uri="{FF2B5EF4-FFF2-40B4-BE49-F238E27FC236}">
                    <a16:creationId xmlns:a16="http://schemas.microsoft.com/office/drawing/2014/main" id="{707602CD-1AD5-4A36-96C9-48B041ECD925}"/>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37" name="TextBox 36">
                <a:extLst>
                  <a:ext uri="{FF2B5EF4-FFF2-40B4-BE49-F238E27FC236}">
                    <a16:creationId xmlns:a16="http://schemas.microsoft.com/office/drawing/2014/main" id="{756BB61B-B669-4CC0-89C4-85B6C17E5326}"/>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38" name="TextBox 37">
                <a:extLst>
                  <a:ext uri="{FF2B5EF4-FFF2-40B4-BE49-F238E27FC236}">
                    <a16:creationId xmlns:a16="http://schemas.microsoft.com/office/drawing/2014/main" id="{7E966324-84AB-475F-AD83-FAF373B602EE}"/>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39" name="Rectangle 38">
                <a:extLst>
                  <a:ext uri="{FF2B5EF4-FFF2-40B4-BE49-F238E27FC236}">
                    <a16:creationId xmlns:a16="http://schemas.microsoft.com/office/drawing/2014/main" id="{036E93BE-A142-4258-B709-BA8149432132}"/>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30" name="Picture 29">
              <a:extLst>
                <a:ext uri="{FF2B5EF4-FFF2-40B4-BE49-F238E27FC236}">
                  <a16:creationId xmlns:a16="http://schemas.microsoft.com/office/drawing/2014/main" id="{08DDEB86-91F2-487A-BE77-12213E57C5F7}"/>
                </a:ext>
              </a:extLst>
            </p:cNvPr>
            <p:cNvPicPr>
              <a:picLocks noChangeAspect="1"/>
            </p:cNvPicPr>
            <p:nvPr userDrawn="1"/>
          </p:nvPicPr>
          <p:blipFill>
            <a:blip r:embed="rId8"/>
            <a:stretch>
              <a:fillRect/>
            </a:stretch>
          </p:blipFill>
          <p:spPr>
            <a:xfrm>
              <a:off x="-2489585" y="1204872"/>
              <a:ext cx="1257300" cy="733425"/>
            </a:xfrm>
            <a:prstGeom prst="rect">
              <a:avLst/>
            </a:prstGeom>
          </p:spPr>
        </p:pic>
        <p:sp>
          <p:nvSpPr>
            <p:cNvPr id="31" name="Oval 30">
              <a:extLst>
                <a:ext uri="{FF2B5EF4-FFF2-40B4-BE49-F238E27FC236}">
                  <a16:creationId xmlns:a16="http://schemas.microsoft.com/office/drawing/2014/main" id="{CD8FC6B4-5D85-42F3-894C-64D8DCD64273}"/>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32" name="Picture 31">
              <a:extLst>
                <a:ext uri="{FF2B5EF4-FFF2-40B4-BE49-F238E27FC236}">
                  <a16:creationId xmlns:a16="http://schemas.microsoft.com/office/drawing/2014/main" id="{FB2D65A3-7B72-4311-9774-C13B0FDFC5F5}"/>
                </a:ext>
              </a:extLst>
            </p:cNvPr>
            <p:cNvPicPr>
              <a:picLocks noChangeAspect="1"/>
            </p:cNvPicPr>
            <p:nvPr userDrawn="1"/>
          </p:nvPicPr>
          <p:blipFill>
            <a:blip r:embed="rId9"/>
            <a:stretch>
              <a:fillRect/>
            </a:stretch>
          </p:blipFill>
          <p:spPr>
            <a:xfrm>
              <a:off x="-2489585" y="3024193"/>
              <a:ext cx="1257300" cy="723900"/>
            </a:xfrm>
            <a:prstGeom prst="rect">
              <a:avLst/>
            </a:prstGeom>
          </p:spPr>
        </p:pic>
        <p:sp>
          <p:nvSpPr>
            <p:cNvPr id="33" name="Oval 32">
              <a:extLst>
                <a:ext uri="{FF2B5EF4-FFF2-40B4-BE49-F238E27FC236}">
                  <a16:creationId xmlns:a16="http://schemas.microsoft.com/office/drawing/2014/main" id="{5966CB0D-9BC4-41E0-9F49-AC7865D8094D}"/>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427886247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hart w/Text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EBCF1C-4195-42EF-90EF-EA8B831F9270}"/>
              </a:ext>
            </a:extLst>
          </p:cNvPr>
          <p:cNvSpPr/>
          <p:nvPr userDrawn="1"/>
        </p:nvSpPr>
        <p:spPr>
          <a:xfrm>
            <a:off x="556260" y="1278835"/>
            <a:ext cx="11635740" cy="48304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14B09809-E6DA-41D5-AD07-C37AB9C1047B}"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7" name="Text Placeholder 6">
            <a:extLst>
              <a:ext uri="{FF2B5EF4-FFF2-40B4-BE49-F238E27FC236}">
                <a16:creationId xmlns:a16="http://schemas.microsoft.com/office/drawing/2014/main" id="{AAA9CF58-7946-41A3-9C70-2C6084F36034}"/>
              </a:ext>
            </a:extLst>
          </p:cNvPr>
          <p:cNvSpPr>
            <a:spLocks noGrp="1"/>
          </p:cNvSpPr>
          <p:nvPr>
            <p:ph type="body" sz="quarter" idx="14" hasCustomPrompt="1"/>
          </p:nvPr>
        </p:nvSpPr>
        <p:spPr>
          <a:xfrm>
            <a:off x="1311055" y="1498084"/>
            <a:ext cx="299424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13" name="Text Placeholder 6">
            <a:extLst>
              <a:ext uri="{FF2B5EF4-FFF2-40B4-BE49-F238E27FC236}">
                <a16:creationId xmlns:a16="http://schemas.microsoft.com/office/drawing/2014/main" id="{9C728B92-4C57-46E3-A91F-3249ECBD60B5}"/>
              </a:ext>
            </a:extLst>
          </p:cNvPr>
          <p:cNvSpPr>
            <a:spLocks noGrp="1"/>
          </p:cNvSpPr>
          <p:nvPr>
            <p:ph type="body" sz="quarter" idx="15"/>
          </p:nvPr>
        </p:nvSpPr>
        <p:spPr>
          <a:xfrm>
            <a:off x="1311055" y="1847238"/>
            <a:ext cx="2994246" cy="1074554"/>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4">
            <a:extLst>
              <a:ext uri="{FF2B5EF4-FFF2-40B4-BE49-F238E27FC236}">
                <a16:creationId xmlns:a16="http://schemas.microsoft.com/office/drawing/2014/main" id="{D7E1F956-1EF3-41DF-82BD-D8EBDE345F5C}"/>
              </a:ext>
            </a:extLst>
          </p:cNvPr>
          <p:cNvSpPr>
            <a:spLocks noGrp="1"/>
          </p:cNvSpPr>
          <p:nvPr>
            <p:ph type="body" sz="quarter" idx="16" hasCustomPrompt="1"/>
          </p:nvPr>
        </p:nvSpPr>
        <p:spPr>
          <a:xfrm>
            <a:off x="929640" y="1495424"/>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16" name="Text Placeholder 16">
            <a:extLst>
              <a:ext uri="{FF2B5EF4-FFF2-40B4-BE49-F238E27FC236}">
                <a16:creationId xmlns:a16="http://schemas.microsoft.com/office/drawing/2014/main" id="{BABA2326-83D2-4D4D-9276-1574C111C32B}"/>
              </a:ext>
            </a:extLst>
          </p:cNvPr>
          <p:cNvSpPr>
            <a:spLocks noGrp="1"/>
          </p:cNvSpPr>
          <p:nvPr>
            <p:ph type="body" sz="quarter" idx="20" hasCustomPrompt="1"/>
          </p:nvPr>
        </p:nvSpPr>
        <p:spPr>
          <a:xfrm>
            <a:off x="926306" y="3006659"/>
            <a:ext cx="3305969" cy="2670241"/>
          </a:xfrm>
          <a:prstGeom prst="roundRect">
            <a:avLst>
              <a:gd name="adj" fmla="val 1278"/>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17" name="Content Placeholder 12">
            <a:extLst>
              <a:ext uri="{FF2B5EF4-FFF2-40B4-BE49-F238E27FC236}">
                <a16:creationId xmlns:a16="http://schemas.microsoft.com/office/drawing/2014/main" id="{76B86825-2D7F-4E5B-A5F7-D9AD724CAAFA}"/>
              </a:ext>
            </a:extLst>
          </p:cNvPr>
          <p:cNvSpPr>
            <a:spLocks noGrp="1"/>
          </p:cNvSpPr>
          <p:nvPr>
            <p:ph sz="quarter" idx="21" hasCustomPrompt="1"/>
          </p:nvPr>
        </p:nvSpPr>
        <p:spPr>
          <a:xfrm>
            <a:off x="940197" y="3104942"/>
            <a:ext cx="3278188" cy="2473675"/>
          </a:xfrm>
        </p:spPr>
        <p:txBody>
          <a:bodyPr anchor="ctr"/>
          <a:lstStyle>
            <a:lvl1pPr algn="ctr">
              <a:defRPr/>
            </a:lvl1pPr>
          </a:lstStyle>
          <a:p>
            <a:pPr lvl="0"/>
            <a:r>
              <a:rPr lang="en-US" dirty="0"/>
              <a:t>Click to insert chart / table / video</a:t>
            </a:r>
            <a:endParaRPr lang="en-GB" dirty="0"/>
          </a:p>
        </p:txBody>
      </p:sp>
      <p:sp>
        <p:nvSpPr>
          <p:cNvPr id="18" name="Text Placeholder 6">
            <a:extLst>
              <a:ext uri="{FF2B5EF4-FFF2-40B4-BE49-F238E27FC236}">
                <a16:creationId xmlns:a16="http://schemas.microsoft.com/office/drawing/2014/main" id="{08595943-65F9-441D-BEDE-7F867D7D7C87}"/>
              </a:ext>
            </a:extLst>
          </p:cNvPr>
          <p:cNvSpPr>
            <a:spLocks noGrp="1"/>
          </p:cNvSpPr>
          <p:nvPr>
            <p:ph type="body" sz="quarter" idx="22" hasCustomPrompt="1"/>
          </p:nvPr>
        </p:nvSpPr>
        <p:spPr>
          <a:xfrm>
            <a:off x="5028290" y="1498084"/>
            <a:ext cx="299424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19" name="Text Placeholder 6">
            <a:extLst>
              <a:ext uri="{FF2B5EF4-FFF2-40B4-BE49-F238E27FC236}">
                <a16:creationId xmlns:a16="http://schemas.microsoft.com/office/drawing/2014/main" id="{88A698A0-D933-49A5-925F-71DF733BF7C4}"/>
              </a:ext>
            </a:extLst>
          </p:cNvPr>
          <p:cNvSpPr>
            <a:spLocks noGrp="1"/>
          </p:cNvSpPr>
          <p:nvPr>
            <p:ph type="body" sz="quarter" idx="23"/>
          </p:nvPr>
        </p:nvSpPr>
        <p:spPr>
          <a:xfrm>
            <a:off x="5028290" y="1847238"/>
            <a:ext cx="2994246" cy="1074554"/>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4">
            <a:extLst>
              <a:ext uri="{FF2B5EF4-FFF2-40B4-BE49-F238E27FC236}">
                <a16:creationId xmlns:a16="http://schemas.microsoft.com/office/drawing/2014/main" id="{757DE823-A3B2-4705-B47D-2595A64FFCC6}"/>
              </a:ext>
            </a:extLst>
          </p:cNvPr>
          <p:cNvSpPr>
            <a:spLocks noGrp="1"/>
          </p:cNvSpPr>
          <p:nvPr>
            <p:ph type="body" sz="quarter" idx="24" hasCustomPrompt="1"/>
          </p:nvPr>
        </p:nvSpPr>
        <p:spPr>
          <a:xfrm>
            <a:off x="4646875" y="1495424"/>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21" name="Text Placeholder 16">
            <a:extLst>
              <a:ext uri="{FF2B5EF4-FFF2-40B4-BE49-F238E27FC236}">
                <a16:creationId xmlns:a16="http://schemas.microsoft.com/office/drawing/2014/main" id="{41F1B99B-D081-4E04-97CC-9B998014EBF0}"/>
              </a:ext>
            </a:extLst>
          </p:cNvPr>
          <p:cNvSpPr>
            <a:spLocks noGrp="1"/>
          </p:cNvSpPr>
          <p:nvPr>
            <p:ph type="body" sz="quarter" idx="25" hasCustomPrompt="1"/>
          </p:nvPr>
        </p:nvSpPr>
        <p:spPr>
          <a:xfrm>
            <a:off x="4643541" y="3006659"/>
            <a:ext cx="3305969" cy="2670241"/>
          </a:xfrm>
          <a:prstGeom prst="roundRect">
            <a:avLst>
              <a:gd name="adj" fmla="val 1278"/>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22" name="Content Placeholder 12">
            <a:extLst>
              <a:ext uri="{FF2B5EF4-FFF2-40B4-BE49-F238E27FC236}">
                <a16:creationId xmlns:a16="http://schemas.microsoft.com/office/drawing/2014/main" id="{4925A367-62AC-4D32-B4BD-931283733819}"/>
              </a:ext>
            </a:extLst>
          </p:cNvPr>
          <p:cNvSpPr>
            <a:spLocks noGrp="1"/>
          </p:cNvSpPr>
          <p:nvPr>
            <p:ph sz="quarter" idx="26" hasCustomPrompt="1"/>
          </p:nvPr>
        </p:nvSpPr>
        <p:spPr>
          <a:xfrm>
            <a:off x="4657432" y="3104942"/>
            <a:ext cx="3278188" cy="2473675"/>
          </a:xfrm>
        </p:spPr>
        <p:txBody>
          <a:bodyPr anchor="ctr"/>
          <a:lstStyle>
            <a:lvl1pPr algn="ctr">
              <a:defRPr/>
            </a:lvl1pPr>
          </a:lstStyle>
          <a:p>
            <a:pPr lvl="0"/>
            <a:r>
              <a:rPr lang="en-US" dirty="0"/>
              <a:t>Click to insert chart / table / video</a:t>
            </a:r>
            <a:endParaRPr lang="en-GB" dirty="0"/>
          </a:p>
        </p:txBody>
      </p:sp>
      <p:sp>
        <p:nvSpPr>
          <p:cNvPr id="23" name="Text Placeholder 6">
            <a:extLst>
              <a:ext uri="{FF2B5EF4-FFF2-40B4-BE49-F238E27FC236}">
                <a16:creationId xmlns:a16="http://schemas.microsoft.com/office/drawing/2014/main" id="{18C3DE8D-988A-4A93-87DB-84B0A9F980FD}"/>
              </a:ext>
            </a:extLst>
          </p:cNvPr>
          <p:cNvSpPr>
            <a:spLocks noGrp="1"/>
          </p:cNvSpPr>
          <p:nvPr>
            <p:ph type="body" sz="quarter" idx="27" hasCustomPrompt="1"/>
          </p:nvPr>
        </p:nvSpPr>
        <p:spPr>
          <a:xfrm>
            <a:off x="8741989" y="1498084"/>
            <a:ext cx="299424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24" name="Text Placeholder 6">
            <a:extLst>
              <a:ext uri="{FF2B5EF4-FFF2-40B4-BE49-F238E27FC236}">
                <a16:creationId xmlns:a16="http://schemas.microsoft.com/office/drawing/2014/main" id="{CF0B048E-99FB-484F-945B-65B1C174C29F}"/>
              </a:ext>
            </a:extLst>
          </p:cNvPr>
          <p:cNvSpPr>
            <a:spLocks noGrp="1"/>
          </p:cNvSpPr>
          <p:nvPr>
            <p:ph type="body" sz="quarter" idx="28"/>
          </p:nvPr>
        </p:nvSpPr>
        <p:spPr>
          <a:xfrm>
            <a:off x="8741989" y="1847238"/>
            <a:ext cx="2994246" cy="1074554"/>
          </a:xfrm>
        </p:spPr>
        <p:txBody>
          <a:bodyP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5" name="Text Placeholder 14">
            <a:extLst>
              <a:ext uri="{FF2B5EF4-FFF2-40B4-BE49-F238E27FC236}">
                <a16:creationId xmlns:a16="http://schemas.microsoft.com/office/drawing/2014/main" id="{B6FD91CB-946E-4AD0-B770-0A53D15F0D15}"/>
              </a:ext>
            </a:extLst>
          </p:cNvPr>
          <p:cNvSpPr>
            <a:spLocks noGrp="1"/>
          </p:cNvSpPr>
          <p:nvPr>
            <p:ph type="body" sz="quarter" idx="29" hasCustomPrompt="1"/>
          </p:nvPr>
        </p:nvSpPr>
        <p:spPr>
          <a:xfrm>
            <a:off x="8360574" y="1495424"/>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26" name="Text Placeholder 16">
            <a:extLst>
              <a:ext uri="{FF2B5EF4-FFF2-40B4-BE49-F238E27FC236}">
                <a16:creationId xmlns:a16="http://schemas.microsoft.com/office/drawing/2014/main" id="{14D4ADE7-1770-49C2-BF09-F84C94AB5785}"/>
              </a:ext>
            </a:extLst>
          </p:cNvPr>
          <p:cNvSpPr>
            <a:spLocks noGrp="1"/>
          </p:cNvSpPr>
          <p:nvPr>
            <p:ph type="body" sz="quarter" idx="30" hasCustomPrompt="1"/>
          </p:nvPr>
        </p:nvSpPr>
        <p:spPr>
          <a:xfrm>
            <a:off x="8357240" y="3006659"/>
            <a:ext cx="3305969" cy="2670241"/>
          </a:xfrm>
          <a:prstGeom prst="roundRect">
            <a:avLst>
              <a:gd name="adj" fmla="val 1278"/>
            </a:avLst>
          </a:prstGeom>
          <a:solidFill>
            <a:schemeClr val="bg1"/>
          </a:solidFill>
          <a:ln>
            <a:solidFill>
              <a:schemeClr val="accent5">
                <a:lumMod val="40000"/>
                <a:lumOff val="60000"/>
              </a:schemeClr>
            </a:solidFill>
          </a:ln>
        </p:spPr>
        <p:txBody>
          <a:bodyPr/>
          <a:lstStyle>
            <a:lvl1pPr>
              <a:defRPr>
                <a:solidFill>
                  <a:schemeClr val="bg1"/>
                </a:solidFill>
              </a:defRPr>
            </a:lvl1pPr>
          </a:lstStyle>
          <a:p>
            <a:pPr lvl="0"/>
            <a:r>
              <a:rPr lang="en-US" dirty="0"/>
              <a:t> </a:t>
            </a:r>
            <a:endParaRPr lang="en-GB" dirty="0"/>
          </a:p>
        </p:txBody>
      </p:sp>
      <p:sp>
        <p:nvSpPr>
          <p:cNvPr id="27" name="Content Placeholder 12">
            <a:extLst>
              <a:ext uri="{FF2B5EF4-FFF2-40B4-BE49-F238E27FC236}">
                <a16:creationId xmlns:a16="http://schemas.microsoft.com/office/drawing/2014/main" id="{9BA20F81-5455-435E-AFC5-A4F46147F088}"/>
              </a:ext>
            </a:extLst>
          </p:cNvPr>
          <p:cNvSpPr>
            <a:spLocks noGrp="1"/>
          </p:cNvSpPr>
          <p:nvPr>
            <p:ph sz="quarter" idx="31" hasCustomPrompt="1"/>
          </p:nvPr>
        </p:nvSpPr>
        <p:spPr>
          <a:xfrm>
            <a:off x="8371131" y="3104942"/>
            <a:ext cx="3278188" cy="2473675"/>
          </a:xfrm>
        </p:spPr>
        <p:txBody>
          <a:bodyPr anchor="ctr"/>
          <a:lstStyle>
            <a:lvl1pPr algn="ctr">
              <a:defRPr/>
            </a:lvl1pPr>
          </a:lstStyle>
          <a:p>
            <a:pPr lvl="0"/>
            <a:r>
              <a:rPr lang="en-US" dirty="0"/>
              <a:t>Click to insert chart / table / video</a:t>
            </a:r>
            <a:endParaRPr lang="en-GB" dirty="0"/>
          </a:p>
        </p:txBody>
      </p:sp>
      <p:grpSp>
        <p:nvGrpSpPr>
          <p:cNvPr id="31" name="Group 30">
            <a:extLst>
              <a:ext uri="{FF2B5EF4-FFF2-40B4-BE49-F238E27FC236}">
                <a16:creationId xmlns:a16="http://schemas.microsoft.com/office/drawing/2014/main" id="{FE15F513-1985-4A1E-976B-DD3960A403C5}"/>
              </a:ext>
            </a:extLst>
          </p:cNvPr>
          <p:cNvGrpSpPr/>
          <p:nvPr userDrawn="1"/>
        </p:nvGrpSpPr>
        <p:grpSpPr>
          <a:xfrm>
            <a:off x="-3583359" y="1"/>
            <a:ext cx="3507559" cy="2533093"/>
            <a:chOff x="397357" y="1593847"/>
            <a:chExt cx="3507559" cy="2533093"/>
          </a:xfrm>
        </p:grpSpPr>
        <p:sp>
          <p:nvSpPr>
            <p:cNvPr id="32" name="Rectangle 31">
              <a:extLst>
                <a:ext uri="{FF2B5EF4-FFF2-40B4-BE49-F238E27FC236}">
                  <a16:creationId xmlns:a16="http://schemas.microsoft.com/office/drawing/2014/main" id="{416750E5-9A9A-439B-9AC0-0A978A9E6D1C}"/>
                </a:ext>
              </a:extLst>
            </p:cNvPr>
            <p:cNvSpPr/>
            <p:nvPr/>
          </p:nvSpPr>
          <p:spPr>
            <a:xfrm>
              <a:off x="397358" y="1593847"/>
              <a:ext cx="3507554" cy="2414587"/>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33" name="TextBox 32">
              <a:extLst>
                <a:ext uri="{FF2B5EF4-FFF2-40B4-BE49-F238E27FC236}">
                  <a16:creationId xmlns:a16="http://schemas.microsoft.com/office/drawing/2014/main" id="{DB9FBAFD-B751-4A8A-BDBF-3EA74EB02350}"/>
                </a:ext>
              </a:extLst>
            </p:cNvPr>
            <p:cNvSpPr txBox="1"/>
            <p:nvPr userDrawn="1"/>
          </p:nvSpPr>
          <p:spPr>
            <a:xfrm>
              <a:off x="397357" y="2777847"/>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 on the chart type you wish to use</a:t>
              </a:r>
              <a:r>
                <a:rPr lang="en-GB" sz="1200" baseline="0" dirty="0">
                  <a:solidFill>
                    <a:srgbClr val="333333"/>
                  </a:solidFill>
                </a:rPr>
                <a:t>.</a:t>
              </a:r>
              <a:endParaRPr lang="en-GB" sz="1200" dirty="0">
                <a:solidFill>
                  <a:srgbClr val="333333"/>
                </a:solidFill>
              </a:endParaRPr>
            </a:p>
          </p:txBody>
        </p:sp>
        <p:sp>
          <p:nvSpPr>
            <p:cNvPr id="34" name="TextBox 33">
              <a:extLst>
                <a:ext uri="{FF2B5EF4-FFF2-40B4-BE49-F238E27FC236}">
                  <a16:creationId xmlns:a16="http://schemas.microsoft.com/office/drawing/2014/main" id="{0F140E9C-5847-4955-9FBA-173D5025940C}"/>
                </a:ext>
              </a:extLst>
            </p:cNvPr>
            <p:cNvSpPr txBox="1"/>
            <p:nvPr userDrawn="1"/>
          </p:nvSpPr>
          <p:spPr>
            <a:xfrm>
              <a:off x="397357" y="3523863"/>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dirty="0">
                  <a:solidFill>
                    <a:srgbClr val="333333"/>
                  </a:solidFill>
                </a:rPr>
                <a:t>Stylise your chart under </a:t>
              </a:r>
              <a:r>
                <a:rPr lang="en-GB" sz="1200" b="1" dirty="0">
                  <a:solidFill>
                    <a:srgbClr val="333333"/>
                  </a:solidFill>
                </a:rPr>
                <a:t>Format</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ribbons.</a:t>
              </a:r>
            </a:p>
          </p:txBody>
        </p:sp>
        <p:sp>
          <p:nvSpPr>
            <p:cNvPr id="35" name="TextBox 34">
              <a:extLst>
                <a:ext uri="{FF2B5EF4-FFF2-40B4-BE49-F238E27FC236}">
                  <a16:creationId xmlns:a16="http://schemas.microsoft.com/office/drawing/2014/main" id="{032B7AD6-4DC0-42AF-814D-60A7D8B35253}"/>
                </a:ext>
              </a:extLst>
            </p:cNvPr>
            <p:cNvSpPr txBox="1"/>
            <p:nvPr userDrawn="1"/>
          </p:nvSpPr>
          <p:spPr>
            <a:xfrm>
              <a:off x="397357" y="3070789"/>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Edit your data under </a:t>
              </a:r>
              <a:r>
                <a:rPr lang="en-GB" sz="1200" b="1" dirty="0">
                  <a:solidFill>
                    <a:srgbClr val="333333"/>
                  </a:solidFill>
                </a:rPr>
                <a:t>Design</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a:t>
              </a:r>
            </a:p>
          </p:txBody>
        </p:sp>
        <p:sp>
          <p:nvSpPr>
            <p:cNvPr id="36" name="TextBox 35">
              <a:extLst>
                <a:ext uri="{FF2B5EF4-FFF2-40B4-BE49-F238E27FC236}">
                  <a16:creationId xmlns:a16="http://schemas.microsoft.com/office/drawing/2014/main" id="{CCB23C8C-0568-4AF2-9344-FE462BAC4B67}"/>
                </a:ext>
              </a:extLst>
            </p:cNvPr>
            <p:cNvSpPr txBox="1"/>
            <p:nvPr userDrawn="1"/>
          </p:nvSpPr>
          <p:spPr>
            <a:xfrm>
              <a:off x="397357" y="2328178"/>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a:t>
              </a:r>
              <a:endParaRPr lang="en-GB" sz="1200" dirty="0">
                <a:solidFill>
                  <a:srgbClr val="333333"/>
                </a:solidFill>
              </a:endParaRPr>
            </a:p>
          </p:txBody>
        </p:sp>
        <p:sp>
          <p:nvSpPr>
            <p:cNvPr id="37" name="TextBox 36">
              <a:extLst>
                <a:ext uri="{FF2B5EF4-FFF2-40B4-BE49-F238E27FC236}">
                  <a16:creationId xmlns:a16="http://schemas.microsoft.com/office/drawing/2014/main" id="{4941E6EE-4264-4461-9EB6-0BA0738539F8}"/>
                </a:ext>
              </a:extLst>
            </p:cNvPr>
            <p:cNvSpPr txBox="1"/>
            <p:nvPr/>
          </p:nvSpPr>
          <p:spPr>
            <a:xfrm>
              <a:off x="763140" y="1636956"/>
              <a:ext cx="2775990" cy="422632"/>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chart</a:t>
              </a:r>
              <a:endParaRPr lang="en-GB" sz="1600" dirty="0">
                <a:solidFill>
                  <a:srgbClr val="333333"/>
                </a:solidFill>
              </a:endParaRPr>
            </a:p>
          </p:txBody>
        </p:sp>
        <p:sp>
          <p:nvSpPr>
            <p:cNvPr id="38" name="Rectangle 37">
              <a:extLst>
                <a:ext uri="{FF2B5EF4-FFF2-40B4-BE49-F238E27FC236}">
                  <a16:creationId xmlns:a16="http://schemas.microsoft.com/office/drawing/2014/main" id="{9E513B8C-A9A8-4021-ADBF-C47B48B58A65}"/>
                </a:ext>
              </a:extLst>
            </p:cNvPr>
            <p:cNvSpPr/>
            <p:nvPr/>
          </p:nvSpPr>
          <p:spPr>
            <a:xfrm>
              <a:off x="397359" y="211228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grpSp>
        <p:nvGrpSpPr>
          <p:cNvPr id="39" name="Group 38">
            <a:extLst>
              <a:ext uri="{FF2B5EF4-FFF2-40B4-BE49-F238E27FC236}">
                <a16:creationId xmlns:a16="http://schemas.microsoft.com/office/drawing/2014/main" id="{CB2B1F3F-F833-40AB-9104-D311EA2233A4}"/>
              </a:ext>
            </a:extLst>
          </p:cNvPr>
          <p:cNvGrpSpPr/>
          <p:nvPr userDrawn="1"/>
        </p:nvGrpSpPr>
        <p:grpSpPr>
          <a:xfrm>
            <a:off x="-3583359" y="2490952"/>
            <a:ext cx="3507557" cy="3620165"/>
            <a:chOff x="4394289" y="1593833"/>
            <a:chExt cx="3507557" cy="3620165"/>
          </a:xfrm>
        </p:grpSpPr>
        <p:sp>
          <p:nvSpPr>
            <p:cNvPr id="40" name="Rectangle 39">
              <a:extLst>
                <a:ext uri="{FF2B5EF4-FFF2-40B4-BE49-F238E27FC236}">
                  <a16:creationId xmlns:a16="http://schemas.microsoft.com/office/drawing/2014/main" id="{C82F2194-78A0-4AA0-8EB9-F6FA07798880}"/>
                </a:ext>
              </a:extLst>
            </p:cNvPr>
            <p:cNvSpPr/>
            <p:nvPr/>
          </p:nvSpPr>
          <p:spPr>
            <a:xfrm>
              <a:off x="4394289" y="1593833"/>
              <a:ext cx="3507554" cy="3495475"/>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41" name="TextBox 40">
              <a:extLst>
                <a:ext uri="{FF2B5EF4-FFF2-40B4-BE49-F238E27FC236}">
                  <a16:creationId xmlns:a16="http://schemas.microsoft.com/office/drawing/2014/main" id="{1F99998D-E3C0-4386-86CD-1B8053FBB753}"/>
                </a:ext>
              </a:extLst>
            </p:cNvPr>
            <p:cNvSpPr txBox="1"/>
            <p:nvPr/>
          </p:nvSpPr>
          <p:spPr>
            <a:xfrm>
              <a:off x="4677286" y="1605795"/>
              <a:ext cx="2933329" cy="489265"/>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table</a:t>
              </a:r>
              <a:endParaRPr lang="en-GB" sz="1600" dirty="0">
                <a:solidFill>
                  <a:srgbClr val="333333"/>
                </a:solidFill>
              </a:endParaRPr>
            </a:p>
          </p:txBody>
        </p:sp>
        <p:sp>
          <p:nvSpPr>
            <p:cNvPr id="42" name="TextBox 41">
              <a:extLst>
                <a:ext uri="{FF2B5EF4-FFF2-40B4-BE49-F238E27FC236}">
                  <a16:creationId xmlns:a16="http://schemas.microsoft.com/office/drawing/2014/main" id="{A273F799-B5F2-4901-9E67-39FA1BF262F1}"/>
                </a:ext>
              </a:extLst>
            </p:cNvPr>
            <p:cNvSpPr txBox="1"/>
            <p:nvPr userDrawn="1"/>
          </p:nvSpPr>
          <p:spPr>
            <a:xfrm>
              <a:off x="4462258" y="2929997"/>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a:t>
              </a:r>
              <a:r>
                <a:rPr lang="en-GB" sz="1200" baseline="0" dirty="0">
                  <a:solidFill>
                    <a:srgbClr val="333333"/>
                  </a:solidFill>
                </a:rPr>
                <a:t> on your table, and o</a:t>
              </a:r>
              <a:r>
                <a:rPr lang="en-GB" sz="1200" dirty="0">
                  <a:solidFill>
                    <a:srgbClr val="333333"/>
                  </a:solidFill>
                </a:rPr>
                <a:t>n the Table Tools tab</a:t>
              </a:r>
              <a:r>
                <a:rPr lang="en-GB" sz="1200" baseline="0" dirty="0">
                  <a:solidFill>
                    <a:srgbClr val="333333"/>
                  </a:solidFill>
                </a:rPr>
                <a:t> in the ribbon, click on the Design tab.</a:t>
              </a:r>
              <a:endParaRPr lang="en-GB" sz="1200" dirty="0">
                <a:solidFill>
                  <a:srgbClr val="333333"/>
                </a:solidFill>
              </a:endParaRPr>
            </a:p>
          </p:txBody>
        </p:sp>
        <p:sp>
          <p:nvSpPr>
            <p:cNvPr id="43" name="TextBox 42">
              <a:extLst>
                <a:ext uri="{FF2B5EF4-FFF2-40B4-BE49-F238E27FC236}">
                  <a16:creationId xmlns:a16="http://schemas.microsoft.com/office/drawing/2014/main" id="{735666A5-FB1C-424F-A0BE-2A053A48D73D}"/>
                </a:ext>
              </a:extLst>
            </p:cNvPr>
            <p:cNvSpPr txBox="1"/>
            <p:nvPr userDrawn="1"/>
          </p:nvSpPr>
          <p:spPr>
            <a:xfrm>
              <a:off x="4462258" y="3397814"/>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In the Table</a:t>
              </a:r>
              <a:r>
                <a:rPr lang="en-GB" sz="1200" baseline="0" dirty="0">
                  <a:solidFill>
                    <a:srgbClr val="333333"/>
                  </a:solidFill>
                </a:rPr>
                <a:t> Styles section, click on the drop down arrow to open the full selection of Table Styles. Pick the one that fits your layout the best.</a:t>
              </a:r>
              <a:endParaRPr lang="en-GB" sz="1200" dirty="0">
                <a:solidFill>
                  <a:srgbClr val="333333"/>
                </a:solidFill>
              </a:endParaRPr>
            </a:p>
          </p:txBody>
        </p:sp>
        <p:sp>
          <p:nvSpPr>
            <p:cNvPr id="44" name="TextBox 43">
              <a:extLst>
                <a:ext uri="{FF2B5EF4-FFF2-40B4-BE49-F238E27FC236}">
                  <a16:creationId xmlns:a16="http://schemas.microsoft.com/office/drawing/2014/main" id="{703D5974-2447-4F6A-9A4E-BD262C3B6892}"/>
                </a:ext>
              </a:extLst>
            </p:cNvPr>
            <p:cNvSpPr txBox="1"/>
            <p:nvPr userDrawn="1"/>
          </p:nvSpPr>
          <p:spPr>
            <a:xfrm>
              <a:off x="4462258" y="4610921"/>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5. </a:t>
              </a:r>
              <a:r>
                <a:rPr lang="en-GB" sz="1200" dirty="0">
                  <a:solidFill>
                    <a:srgbClr val="333333"/>
                  </a:solidFill>
                </a:rPr>
                <a:t>You can also use tools on the Layout tab</a:t>
              </a:r>
              <a:r>
                <a:rPr lang="en-GB" sz="1200" baseline="0" dirty="0">
                  <a:solidFill>
                    <a:srgbClr val="333333"/>
                  </a:solidFill>
                </a:rPr>
                <a:t> to evenly distribute your rows and columns.</a:t>
              </a:r>
              <a:endParaRPr lang="en-GB" sz="1200" dirty="0">
                <a:solidFill>
                  <a:srgbClr val="333333"/>
                </a:solidFill>
              </a:endParaRPr>
            </a:p>
          </p:txBody>
        </p:sp>
        <p:sp>
          <p:nvSpPr>
            <p:cNvPr id="45" name="TextBox 44">
              <a:extLst>
                <a:ext uri="{FF2B5EF4-FFF2-40B4-BE49-F238E27FC236}">
                  <a16:creationId xmlns:a16="http://schemas.microsoft.com/office/drawing/2014/main" id="{DAA2DCBF-C251-4F56-8478-D94902AE55EB}"/>
                </a:ext>
              </a:extLst>
            </p:cNvPr>
            <p:cNvSpPr txBox="1"/>
            <p:nvPr userDrawn="1"/>
          </p:nvSpPr>
          <p:spPr>
            <a:xfrm>
              <a:off x="4462258" y="2332393"/>
              <a:ext cx="3439586" cy="603077"/>
            </a:xfrm>
            <a:prstGeom prst="rect">
              <a:avLst/>
            </a:prstGeom>
            <a:noFill/>
          </p:spPr>
          <p:txBody>
            <a:bodyPr wrap="square"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 and c</a:t>
              </a:r>
              <a:r>
                <a:rPr lang="en-GB" sz="1200" dirty="0">
                  <a:solidFill>
                    <a:srgbClr val="333333"/>
                  </a:solidFill>
                </a:rPr>
                <a:t>hoose the amount</a:t>
              </a:r>
              <a:r>
                <a:rPr lang="en-GB" sz="1200" baseline="0" dirty="0">
                  <a:solidFill>
                    <a:srgbClr val="333333"/>
                  </a:solidFill>
                </a:rPr>
                <a:t> of rows and columns you need.</a:t>
              </a:r>
              <a:endParaRPr lang="en-GB" sz="1200" dirty="0">
                <a:solidFill>
                  <a:srgbClr val="333333"/>
                </a:solidFill>
              </a:endParaRPr>
            </a:p>
          </p:txBody>
        </p:sp>
        <p:sp>
          <p:nvSpPr>
            <p:cNvPr id="46" name="TextBox 45">
              <a:extLst>
                <a:ext uri="{FF2B5EF4-FFF2-40B4-BE49-F238E27FC236}">
                  <a16:creationId xmlns:a16="http://schemas.microsoft.com/office/drawing/2014/main" id="{0C98DD4A-2D4D-45E2-B4CA-CD64404C3D1E}"/>
                </a:ext>
              </a:extLst>
            </p:cNvPr>
            <p:cNvSpPr txBox="1"/>
            <p:nvPr userDrawn="1"/>
          </p:nvSpPr>
          <p:spPr>
            <a:xfrm>
              <a:off x="4462258" y="4164370"/>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b="0" dirty="0">
                  <a:solidFill>
                    <a:srgbClr val="333333"/>
                  </a:solidFill>
                </a:rPr>
                <a:t>Use the other table style options to design the table to how you need it.</a:t>
              </a:r>
              <a:endParaRPr lang="en-GB" sz="1200" b="1" dirty="0">
                <a:solidFill>
                  <a:srgbClr val="333333"/>
                </a:solidFill>
              </a:endParaRPr>
            </a:p>
          </p:txBody>
        </p:sp>
        <p:sp>
          <p:nvSpPr>
            <p:cNvPr id="47" name="Rectangle 46">
              <a:extLst>
                <a:ext uri="{FF2B5EF4-FFF2-40B4-BE49-F238E27FC236}">
                  <a16:creationId xmlns:a16="http://schemas.microsoft.com/office/drawing/2014/main" id="{CBBB80FC-2C87-4089-90D5-1CDD2CF41934}"/>
                </a:ext>
              </a:extLst>
            </p:cNvPr>
            <p:cNvSpPr/>
            <p:nvPr/>
          </p:nvSpPr>
          <p:spPr>
            <a:xfrm>
              <a:off x="4394289" y="211411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spTree>
    <p:extLst>
      <p:ext uri="{BB962C8B-B14F-4D97-AF65-F5344CB8AC3E}">
        <p14:creationId xmlns:p14="http://schemas.microsoft.com/office/powerpoint/2010/main" val="37419491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hart w/Tex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082960A-C0C4-4E43-85AB-BDB12E63DAE9}"/>
              </a:ext>
            </a:extLst>
          </p:cNvPr>
          <p:cNvSpPr/>
          <p:nvPr userDrawn="1"/>
        </p:nvSpPr>
        <p:spPr>
          <a:xfrm>
            <a:off x="556260" y="1278835"/>
            <a:ext cx="11635740" cy="1795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FB46533D-E336-497E-99C7-8F00EB62ED7C}"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3" name="Text Placeholder 6">
            <a:extLst>
              <a:ext uri="{FF2B5EF4-FFF2-40B4-BE49-F238E27FC236}">
                <a16:creationId xmlns:a16="http://schemas.microsoft.com/office/drawing/2014/main" id="{7453B4AF-FE8E-4BC3-9DF5-0DA094949F39}"/>
              </a:ext>
            </a:extLst>
          </p:cNvPr>
          <p:cNvSpPr>
            <a:spLocks noGrp="1"/>
          </p:cNvSpPr>
          <p:nvPr>
            <p:ph type="body" sz="quarter" idx="14" hasCustomPrompt="1"/>
          </p:nvPr>
        </p:nvSpPr>
        <p:spPr>
          <a:xfrm>
            <a:off x="835302" y="1449013"/>
            <a:ext cx="3022184" cy="227220"/>
          </a:xfrm>
        </p:spPr>
        <p:txBody>
          <a:bodyPr/>
          <a:lstStyle>
            <a:lvl1pPr>
              <a:defRPr sz="1200" b="1" i="0" cap="all" baseline="0">
                <a:solidFill>
                  <a:schemeClr val="bg1"/>
                </a:solidFill>
              </a:defRPr>
            </a:lvl1pPr>
          </a:lstStyle>
          <a:p>
            <a:pPr lvl="0"/>
            <a:r>
              <a:rPr lang="en-US" dirty="0"/>
              <a:t>SUBHEADING GOES HERE</a:t>
            </a:r>
            <a:endParaRPr lang="en-GB" dirty="0"/>
          </a:p>
        </p:txBody>
      </p:sp>
      <p:sp>
        <p:nvSpPr>
          <p:cNvPr id="14" name="Text Placeholder 6">
            <a:extLst>
              <a:ext uri="{FF2B5EF4-FFF2-40B4-BE49-F238E27FC236}">
                <a16:creationId xmlns:a16="http://schemas.microsoft.com/office/drawing/2014/main" id="{646CDEE7-558C-40FB-9629-5AA38051E07C}"/>
              </a:ext>
            </a:extLst>
          </p:cNvPr>
          <p:cNvSpPr>
            <a:spLocks noGrp="1"/>
          </p:cNvSpPr>
          <p:nvPr>
            <p:ph type="body" sz="quarter" idx="15"/>
          </p:nvPr>
        </p:nvSpPr>
        <p:spPr>
          <a:xfrm>
            <a:off x="835301" y="1761099"/>
            <a:ext cx="3022185" cy="1074554"/>
          </a:xfrm>
        </p:spPr>
        <p:txBody>
          <a:bodyPr/>
          <a:lstStyle>
            <a:lvl1pPr>
              <a:defRPr sz="1200">
                <a:solidFill>
                  <a:schemeClr val="bg1"/>
                </a:solidFill>
              </a:defRPr>
            </a:lvl1pPr>
            <a:lvl2pPr>
              <a:defRPr sz="1200">
                <a:solidFill>
                  <a:schemeClr val="bg1"/>
                </a:solidFill>
              </a:defRPr>
            </a:lvl2pPr>
            <a:lvl3pPr>
              <a:defRPr sz="1000">
                <a:solidFill>
                  <a:schemeClr val="bg1"/>
                </a:solidFill>
              </a:defRPr>
            </a:lvl3pPr>
            <a:lvl4pPr>
              <a:defRPr sz="800">
                <a:solidFill>
                  <a:schemeClr val="bg1"/>
                </a:solidFill>
              </a:defRPr>
            </a:lvl4pPr>
            <a:lvl5pPr>
              <a:defRPr sz="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6">
            <a:extLst>
              <a:ext uri="{FF2B5EF4-FFF2-40B4-BE49-F238E27FC236}">
                <a16:creationId xmlns:a16="http://schemas.microsoft.com/office/drawing/2014/main" id="{7744CB7A-4E93-4505-8294-51A0A74AC169}"/>
              </a:ext>
            </a:extLst>
          </p:cNvPr>
          <p:cNvSpPr>
            <a:spLocks noGrp="1"/>
          </p:cNvSpPr>
          <p:nvPr>
            <p:ph type="body" sz="quarter" idx="16" hasCustomPrompt="1"/>
          </p:nvPr>
        </p:nvSpPr>
        <p:spPr>
          <a:xfrm>
            <a:off x="4572415" y="1449013"/>
            <a:ext cx="3022184" cy="227220"/>
          </a:xfrm>
        </p:spPr>
        <p:txBody>
          <a:bodyPr/>
          <a:lstStyle>
            <a:lvl1pPr>
              <a:defRPr sz="1200" b="1" i="0" cap="all" baseline="0">
                <a:solidFill>
                  <a:schemeClr val="bg1"/>
                </a:solidFill>
              </a:defRPr>
            </a:lvl1pPr>
          </a:lstStyle>
          <a:p>
            <a:pPr lvl="0"/>
            <a:r>
              <a:rPr lang="en-US" dirty="0"/>
              <a:t>SUBHEADING GOES HERE</a:t>
            </a:r>
            <a:endParaRPr lang="en-GB" dirty="0"/>
          </a:p>
        </p:txBody>
      </p:sp>
      <p:sp>
        <p:nvSpPr>
          <p:cNvPr id="16" name="Text Placeholder 6">
            <a:extLst>
              <a:ext uri="{FF2B5EF4-FFF2-40B4-BE49-F238E27FC236}">
                <a16:creationId xmlns:a16="http://schemas.microsoft.com/office/drawing/2014/main" id="{95068278-AC35-46D4-AD4B-7C22CE0222D4}"/>
              </a:ext>
            </a:extLst>
          </p:cNvPr>
          <p:cNvSpPr>
            <a:spLocks noGrp="1"/>
          </p:cNvSpPr>
          <p:nvPr>
            <p:ph type="body" sz="quarter" idx="17"/>
          </p:nvPr>
        </p:nvSpPr>
        <p:spPr>
          <a:xfrm>
            <a:off x="4572414" y="1761099"/>
            <a:ext cx="3022185" cy="1074554"/>
          </a:xfrm>
        </p:spPr>
        <p:txBody>
          <a:bodyPr/>
          <a:lstStyle>
            <a:lvl1pPr>
              <a:defRPr sz="1200">
                <a:solidFill>
                  <a:schemeClr val="bg1"/>
                </a:solidFill>
              </a:defRPr>
            </a:lvl1pPr>
            <a:lvl2pPr>
              <a:defRPr sz="1200">
                <a:solidFill>
                  <a:schemeClr val="bg1"/>
                </a:solidFill>
              </a:defRPr>
            </a:lvl2pPr>
            <a:lvl3pPr>
              <a:defRPr sz="1000">
                <a:solidFill>
                  <a:schemeClr val="bg1"/>
                </a:solidFill>
              </a:defRPr>
            </a:lvl3pPr>
            <a:lvl4pPr>
              <a:defRPr sz="800">
                <a:solidFill>
                  <a:schemeClr val="bg1"/>
                </a:solidFill>
              </a:defRPr>
            </a:lvl4pPr>
            <a:lvl5pPr>
              <a:defRPr sz="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6">
            <a:extLst>
              <a:ext uri="{FF2B5EF4-FFF2-40B4-BE49-F238E27FC236}">
                <a16:creationId xmlns:a16="http://schemas.microsoft.com/office/drawing/2014/main" id="{48F954AC-CAB9-40C0-8FD7-0979BBE0E4EB}"/>
              </a:ext>
            </a:extLst>
          </p:cNvPr>
          <p:cNvSpPr>
            <a:spLocks noGrp="1"/>
          </p:cNvSpPr>
          <p:nvPr>
            <p:ph type="body" sz="quarter" idx="18" hasCustomPrompt="1"/>
          </p:nvPr>
        </p:nvSpPr>
        <p:spPr>
          <a:xfrm>
            <a:off x="8309528" y="1449013"/>
            <a:ext cx="3022184" cy="227220"/>
          </a:xfrm>
        </p:spPr>
        <p:txBody>
          <a:bodyPr/>
          <a:lstStyle>
            <a:lvl1pPr>
              <a:defRPr sz="1200" b="1" i="0" cap="all" baseline="0">
                <a:solidFill>
                  <a:schemeClr val="bg1"/>
                </a:solidFill>
              </a:defRPr>
            </a:lvl1pPr>
          </a:lstStyle>
          <a:p>
            <a:pPr lvl="0"/>
            <a:r>
              <a:rPr lang="en-US" dirty="0"/>
              <a:t>SUBHEADING GOES HERE</a:t>
            </a:r>
            <a:endParaRPr lang="en-GB" dirty="0"/>
          </a:p>
        </p:txBody>
      </p:sp>
      <p:sp>
        <p:nvSpPr>
          <p:cNvPr id="21" name="Text Placeholder 6">
            <a:extLst>
              <a:ext uri="{FF2B5EF4-FFF2-40B4-BE49-F238E27FC236}">
                <a16:creationId xmlns:a16="http://schemas.microsoft.com/office/drawing/2014/main" id="{24F97513-A720-4ACE-ADFB-224028BA8440}"/>
              </a:ext>
            </a:extLst>
          </p:cNvPr>
          <p:cNvSpPr>
            <a:spLocks noGrp="1"/>
          </p:cNvSpPr>
          <p:nvPr>
            <p:ph type="body" sz="quarter" idx="19"/>
          </p:nvPr>
        </p:nvSpPr>
        <p:spPr>
          <a:xfrm>
            <a:off x="8309527" y="1761099"/>
            <a:ext cx="3022185" cy="1074554"/>
          </a:xfrm>
        </p:spPr>
        <p:txBody>
          <a:bodyPr/>
          <a:lstStyle>
            <a:lvl1pPr>
              <a:defRPr sz="1200">
                <a:solidFill>
                  <a:schemeClr val="bg1"/>
                </a:solidFill>
              </a:defRPr>
            </a:lvl1pPr>
            <a:lvl2pPr>
              <a:defRPr sz="1200">
                <a:solidFill>
                  <a:schemeClr val="bg1"/>
                </a:solidFill>
              </a:defRPr>
            </a:lvl2pPr>
            <a:lvl3pPr>
              <a:defRPr sz="1000">
                <a:solidFill>
                  <a:schemeClr val="bg1"/>
                </a:solidFill>
              </a:defRPr>
            </a:lvl3pPr>
            <a:lvl4pPr>
              <a:defRPr sz="800">
                <a:solidFill>
                  <a:schemeClr val="bg1"/>
                </a:solidFill>
              </a:defRPr>
            </a:lvl4pPr>
            <a:lvl5pPr>
              <a:defRPr sz="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2">
            <a:extLst>
              <a:ext uri="{FF2B5EF4-FFF2-40B4-BE49-F238E27FC236}">
                <a16:creationId xmlns:a16="http://schemas.microsoft.com/office/drawing/2014/main" id="{6047C953-E0D6-4E03-A4AA-4ED0666EF4A1}"/>
              </a:ext>
            </a:extLst>
          </p:cNvPr>
          <p:cNvSpPr>
            <a:spLocks noGrp="1"/>
          </p:cNvSpPr>
          <p:nvPr>
            <p:ph sz="quarter" idx="21" hasCustomPrompt="1"/>
          </p:nvPr>
        </p:nvSpPr>
        <p:spPr>
          <a:xfrm>
            <a:off x="707299" y="3463529"/>
            <a:ext cx="3278188" cy="2473675"/>
          </a:xfrm>
        </p:spPr>
        <p:txBody>
          <a:bodyPr anchor="ctr"/>
          <a:lstStyle>
            <a:lvl1pPr algn="ctr">
              <a:defRPr/>
            </a:lvl1pPr>
          </a:lstStyle>
          <a:p>
            <a:pPr lvl="0"/>
            <a:r>
              <a:rPr lang="en-US" dirty="0"/>
              <a:t>Click to insert chart / table / video</a:t>
            </a:r>
            <a:endParaRPr lang="en-GB" dirty="0"/>
          </a:p>
        </p:txBody>
      </p:sp>
      <p:sp>
        <p:nvSpPr>
          <p:cNvPr id="23" name="Content Placeholder 12">
            <a:extLst>
              <a:ext uri="{FF2B5EF4-FFF2-40B4-BE49-F238E27FC236}">
                <a16:creationId xmlns:a16="http://schemas.microsoft.com/office/drawing/2014/main" id="{10D9BFC3-A5DB-4376-B302-D13C55663223}"/>
              </a:ext>
            </a:extLst>
          </p:cNvPr>
          <p:cNvSpPr>
            <a:spLocks noGrp="1"/>
          </p:cNvSpPr>
          <p:nvPr>
            <p:ph sz="quarter" idx="22" hasCustomPrompt="1"/>
          </p:nvPr>
        </p:nvSpPr>
        <p:spPr>
          <a:xfrm>
            <a:off x="4444412" y="3463529"/>
            <a:ext cx="3278188" cy="2473675"/>
          </a:xfrm>
        </p:spPr>
        <p:txBody>
          <a:bodyPr anchor="ctr"/>
          <a:lstStyle>
            <a:lvl1pPr algn="ctr">
              <a:defRPr/>
            </a:lvl1pPr>
          </a:lstStyle>
          <a:p>
            <a:pPr lvl="0"/>
            <a:r>
              <a:rPr lang="en-US" dirty="0"/>
              <a:t>Click to insert chart / table / video</a:t>
            </a:r>
            <a:endParaRPr lang="en-GB" dirty="0"/>
          </a:p>
        </p:txBody>
      </p:sp>
      <p:sp>
        <p:nvSpPr>
          <p:cNvPr id="24" name="Content Placeholder 12">
            <a:extLst>
              <a:ext uri="{FF2B5EF4-FFF2-40B4-BE49-F238E27FC236}">
                <a16:creationId xmlns:a16="http://schemas.microsoft.com/office/drawing/2014/main" id="{89BD6F6C-12A9-496A-A9BE-59FE8F97BEE0}"/>
              </a:ext>
            </a:extLst>
          </p:cNvPr>
          <p:cNvSpPr>
            <a:spLocks noGrp="1"/>
          </p:cNvSpPr>
          <p:nvPr>
            <p:ph sz="quarter" idx="23" hasCustomPrompt="1"/>
          </p:nvPr>
        </p:nvSpPr>
        <p:spPr>
          <a:xfrm>
            <a:off x="8181525" y="3463529"/>
            <a:ext cx="3278188" cy="2473675"/>
          </a:xfrm>
        </p:spPr>
        <p:txBody>
          <a:bodyPr anchor="ctr"/>
          <a:lstStyle>
            <a:lvl1pPr algn="ctr">
              <a:defRPr/>
            </a:lvl1pPr>
          </a:lstStyle>
          <a:p>
            <a:pPr lvl="0"/>
            <a:r>
              <a:rPr lang="en-US" dirty="0"/>
              <a:t>Click to insert chart / table / video</a:t>
            </a:r>
            <a:endParaRPr lang="en-GB" dirty="0"/>
          </a:p>
        </p:txBody>
      </p:sp>
      <p:grpSp>
        <p:nvGrpSpPr>
          <p:cNvPr id="25" name="Group 24">
            <a:extLst>
              <a:ext uri="{FF2B5EF4-FFF2-40B4-BE49-F238E27FC236}">
                <a16:creationId xmlns:a16="http://schemas.microsoft.com/office/drawing/2014/main" id="{11FDB1AB-F0C0-49B7-88E4-59B2B5786EFF}"/>
              </a:ext>
            </a:extLst>
          </p:cNvPr>
          <p:cNvGrpSpPr/>
          <p:nvPr userDrawn="1"/>
        </p:nvGrpSpPr>
        <p:grpSpPr>
          <a:xfrm>
            <a:off x="-3583359" y="1"/>
            <a:ext cx="3507559" cy="2533093"/>
            <a:chOff x="397357" y="1593847"/>
            <a:chExt cx="3507559" cy="2533093"/>
          </a:xfrm>
        </p:grpSpPr>
        <p:sp>
          <p:nvSpPr>
            <p:cNvPr id="26" name="Rectangle 25">
              <a:extLst>
                <a:ext uri="{FF2B5EF4-FFF2-40B4-BE49-F238E27FC236}">
                  <a16:creationId xmlns:a16="http://schemas.microsoft.com/office/drawing/2014/main" id="{50530883-1D3F-4729-BB90-DB45F320B767}"/>
                </a:ext>
              </a:extLst>
            </p:cNvPr>
            <p:cNvSpPr/>
            <p:nvPr/>
          </p:nvSpPr>
          <p:spPr>
            <a:xfrm>
              <a:off x="397358" y="1593847"/>
              <a:ext cx="3507554" cy="2414587"/>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27" name="TextBox 26">
              <a:extLst>
                <a:ext uri="{FF2B5EF4-FFF2-40B4-BE49-F238E27FC236}">
                  <a16:creationId xmlns:a16="http://schemas.microsoft.com/office/drawing/2014/main" id="{0E5C8CA7-39FF-4E62-BFBB-F550DD17A990}"/>
                </a:ext>
              </a:extLst>
            </p:cNvPr>
            <p:cNvSpPr txBox="1"/>
            <p:nvPr userDrawn="1"/>
          </p:nvSpPr>
          <p:spPr>
            <a:xfrm>
              <a:off x="397357" y="2777847"/>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 on the chart type you wish to use</a:t>
              </a:r>
              <a:r>
                <a:rPr lang="en-GB" sz="1200" baseline="0" dirty="0">
                  <a:solidFill>
                    <a:srgbClr val="333333"/>
                  </a:solidFill>
                </a:rPr>
                <a:t>.</a:t>
              </a:r>
              <a:endParaRPr lang="en-GB" sz="1200" dirty="0">
                <a:solidFill>
                  <a:srgbClr val="333333"/>
                </a:solidFill>
              </a:endParaRPr>
            </a:p>
          </p:txBody>
        </p:sp>
        <p:sp>
          <p:nvSpPr>
            <p:cNvPr id="28" name="TextBox 27">
              <a:extLst>
                <a:ext uri="{FF2B5EF4-FFF2-40B4-BE49-F238E27FC236}">
                  <a16:creationId xmlns:a16="http://schemas.microsoft.com/office/drawing/2014/main" id="{6A4AF6C1-42AF-4071-9F77-D7C1D30ED786}"/>
                </a:ext>
              </a:extLst>
            </p:cNvPr>
            <p:cNvSpPr txBox="1"/>
            <p:nvPr userDrawn="1"/>
          </p:nvSpPr>
          <p:spPr>
            <a:xfrm>
              <a:off x="397357" y="3523863"/>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dirty="0">
                  <a:solidFill>
                    <a:srgbClr val="333333"/>
                  </a:solidFill>
                </a:rPr>
                <a:t>Stylise your chart under </a:t>
              </a:r>
              <a:r>
                <a:rPr lang="en-GB" sz="1200" b="1" dirty="0">
                  <a:solidFill>
                    <a:srgbClr val="333333"/>
                  </a:solidFill>
                </a:rPr>
                <a:t>Format</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ribbons.</a:t>
              </a:r>
            </a:p>
          </p:txBody>
        </p:sp>
        <p:sp>
          <p:nvSpPr>
            <p:cNvPr id="29" name="TextBox 28">
              <a:extLst>
                <a:ext uri="{FF2B5EF4-FFF2-40B4-BE49-F238E27FC236}">
                  <a16:creationId xmlns:a16="http://schemas.microsoft.com/office/drawing/2014/main" id="{EDA4B923-FEE6-4C86-9452-59ED06EBCFF8}"/>
                </a:ext>
              </a:extLst>
            </p:cNvPr>
            <p:cNvSpPr txBox="1"/>
            <p:nvPr userDrawn="1"/>
          </p:nvSpPr>
          <p:spPr>
            <a:xfrm>
              <a:off x="397357" y="3070789"/>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Edit your data under </a:t>
              </a:r>
              <a:r>
                <a:rPr lang="en-GB" sz="1200" b="1" dirty="0">
                  <a:solidFill>
                    <a:srgbClr val="333333"/>
                  </a:solidFill>
                </a:rPr>
                <a:t>Design</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a:t>
              </a:r>
            </a:p>
          </p:txBody>
        </p:sp>
        <p:sp>
          <p:nvSpPr>
            <p:cNvPr id="30" name="TextBox 29">
              <a:extLst>
                <a:ext uri="{FF2B5EF4-FFF2-40B4-BE49-F238E27FC236}">
                  <a16:creationId xmlns:a16="http://schemas.microsoft.com/office/drawing/2014/main" id="{B778AE72-9361-46EF-B52A-53069CD665B4}"/>
                </a:ext>
              </a:extLst>
            </p:cNvPr>
            <p:cNvSpPr txBox="1"/>
            <p:nvPr userDrawn="1"/>
          </p:nvSpPr>
          <p:spPr>
            <a:xfrm>
              <a:off x="397357" y="2328178"/>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a:t>
              </a:r>
              <a:endParaRPr lang="en-GB" sz="1200" dirty="0">
                <a:solidFill>
                  <a:srgbClr val="333333"/>
                </a:solidFill>
              </a:endParaRPr>
            </a:p>
          </p:txBody>
        </p:sp>
        <p:sp>
          <p:nvSpPr>
            <p:cNvPr id="31" name="TextBox 30">
              <a:extLst>
                <a:ext uri="{FF2B5EF4-FFF2-40B4-BE49-F238E27FC236}">
                  <a16:creationId xmlns:a16="http://schemas.microsoft.com/office/drawing/2014/main" id="{B93E7B0A-95C2-436A-A7EC-36D9C25BC979}"/>
                </a:ext>
              </a:extLst>
            </p:cNvPr>
            <p:cNvSpPr txBox="1"/>
            <p:nvPr/>
          </p:nvSpPr>
          <p:spPr>
            <a:xfrm>
              <a:off x="763140" y="1636956"/>
              <a:ext cx="2775990" cy="422632"/>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chart</a:t>
              </a:r>
              <a:endParaRPr lang="en-GB" sz="1600" dirty="0">
                <a:solidFill>
                  <a:srgbClr val="333333"/>
                </a:solidFill>
              </a:endParaRPr>
            </a:p>
          </p:txBody>
        </p:sp>
        <p:sp>
          <p:nvSpPr>
            <p:cNvPr id="32" name="Rectangle 31">
              <a:extLst>
                <a:ext uri="{FF2B5EF4-FFF2-40B4-BE49-F238E27FC236}">
                  <a16:creationId xmlns:a16="http://schemas.microsoft.com/office/drawing/2014/main" id="{8BEEC151-ACA8-453E-B9B0-35102DC8B842}"/>
                </a:ext>
              </a:extLst>
            </p:cNvPr>
            <p:cNvSpPr/>
            <p:nvPr/>
          </p:nvSpPr>
          <p:spPr>
            <a:xfrm>
              <a:off x="397359" y="211228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grpSp>
        <p:nvGrpSpPr>
          <p:cNvPr id="33" name="Group 32">
            <a:extLst>
              <a:ext uri="{FF2B5EF4-FFF2-40B4-BE49-F238E27FC236}">
                <a16:creationId xmlns:a16="http://schemas.microsoft.com/office/drawing/2014/main" id="{0E57E594-A643-48B5-BB86-2FDD9F412D67}"/>
              </a:ext>
            </a:extLst>
          </p:cNvPr>
          <p:cNvGrpSpPr/>
          <p:nvPr userDrawn="1"/>
        </p:nvGrpSpPr>
        <p:grpSpPr>
          <a:xfrm>
            <a:off x="-3583359" y="2490952"/>
            <a:ext cx="3507557" cy="3620165"/>
            <a:chOff x="4394289" y="1593833"/>
            <a:chExt cx="3507557" cy="3620165"/>
          </a:xfrm>
        </p:grpSpPr>
        <p:sp>
          <p:nvSpPr>
            <p:cNvPr id="34" name="Rectangle 33">
              <a:extLst>
                <a:ext uri="{FF2B5EF4-FFF2-40B4-BE49-F238E27FC236}">
                  <a16:creationId xmlns:a16="http://schemas.microsoft.com/office/drawing/2014/main" id="{5A46461F-EDF1-4F14-B987-EB480367BD57}"/>
                </a:ext>
              </a:extLst>
            </p:cNvPr>
            <p:cNvSpPr/>
            <p:nvPr/>
          </p:nvSpPr>
          <p:spPr>
            <a:xfrm>
              <a:off x="4394289" y="1593833"/>
              <a:ext cx="3507554" cy="3495475"/>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35" name="TextBox 34">
              <a:extLst>
                <a:ext uri="{FF2B5EF4-FFF2-40B4-BE49-F238E27FC236}">
                  <a16:creationId xmlns:a16="http://schemas.microsoft.com/office/drawing/2014/main" id="{C81BD016-67EA-4F9B-AB1D-4AA861AFD930}"/>
                </a:ext>
              </a:extLst>
            </p:cNvPr>
            <p:cNvSpPr txBox="1"/>
            <p:nvPr/>
          </p:nvSpPr>
          <p:spPr>
            <a:xfrm>
              <a:off x="4677286" y="1605795"/>
              <a:ext cx="2933329" cy="489265"/>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table</a:t>
              </a:r>
              <a:endParaRPr lang="en-GB" sz="1600" dirty="0">
                <a:solidFill>
                  <a:srgbClr val="333333"/>
                </a:solidFill>
              </a:endParaRPr>
            </a:p>
          </p:txBody>
        </p:sp>
        <p:sp>
          <p:nvSpPr>
            <p:cNvPr id="36" name="TextBox 35">
              <a:extLst>
                <a:ext uri="{FF2B5EF4-FFF2-40B4-BE49-F238E27FC236}">
                  <a16:creationId xmlns:a16="http://schemas.microsoft.com/office/drawing/2014/main" id="{50963B74-B333-4585-8872-6FA5B835E4D2}"/>
                </a:ext>
              </a:extLst>
            </p:cNvPr>
            <p:cNvSpPr txBox="1"/>
            <p:nvPr userDrawn="1"/>
          </p:nvSpPr>
          <p:spPr>
            <a:xfrm>
              <a:off x="4462258" y="2929997"/>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a:t>
              </a:r>
              <a:r>
                <a:rPr lang="en-GB" sz="1200" baseline="0" dirty="0">
                  <a:solidFill>
                    <a:srgbClr val="333333"/>
                  </a:solidFill>
                </a:rPr>
                <a:t> on your table, and o</a:t>
              </a:r>
              <a:r>
                <a:rPr lang="en-GB" sz="1200" dirty="0">
                  <a:solidFill>
                    <a:srgbClr val="333333"/>
                  </a:solidFill>
                </a:rPr>
                <a:t>n the Table Tools tab</a:t>
              </a:r>
              <a:r>
                <a:rPr lang="en-GB" sz="1200" baseline="0" dirty="0">
                  <a:solidFill>
                    <a:srgbClr val="333333"/>
                  </a:solidFill>
                </a:rPr>
                <a:t> in the ribbon, click on the Design tab.</a:t>
              </a:r>
              <a:endParaRPr lang="en-GB" sz="1200" dirty="0">
                <a:solidFill>
                  <a:srgbClr val="333333"/>
                </a:solidFill>
              </a:endParaRPr>
            </a:p>
          </p:txBody>
        </p:sp>
        <p:sp>
          <p:nvSpPr>
            <p:cNvPr id="37" name="TextBox 36">
              <a:extLst>
                <a:ext uri="{FF2B5EF4-FFF2-40B4-BE49-F238E27FC236}">
                  <a16:creationId xmlns:a16="http://schemas.microsoft.com/office/drawing/2014/main" id="{34ACA149-5EF5-4B7A-9CFF-262CD6E14711}"/>
                </a:ext>
              </a:extLst>
            </p:cNvPr>
            <p:cNvSpPr txBox="1"/>
            <p:nvPr userDrawn="1"/>
          </p:nvSpPr>
          <p:spPr>
            <a:xfrm>
              <a:off x="4462258" y="3397814"/>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In the Table</a:t>
              </a:r>
              <a:r>
                <a:rPr lang="en-GB" sz="1200" baseline="0" dirty="0">
                  <a:solidFill>
                    <a:srgbClr val="333333"/>
                  </a:solidFill>
                </a:rPr>
                <a:t> Styles section, click on the drop down arrow to open the full selection of Table Styles. Pick the one that fits your layout the best.</a:t>
              </a:r>
              <a:endParaRPr lang="en-GB" sz="1200" dirty="0">
                <a:solidFill>
                  <a:srgbClr val="333333"/>
                </a:solidFill>
              </a:endParaRPr>
            </a:p>
          </p:txBody>
        </p:sp>
        <p:sp>
          <p:nvSpPr>
            <p:cNvPr id="38" name="TextBox 37">
              <a:extLst>
                <a:ext uri="{FF2B5EF4-FFF2-40B4-BE49-F238E27FC236}">
                  <a16:creationId xmlns:a16="http://schemas.microsoft.com/office/drawing/2014/main" id="{E823A9B9-3768-4601-AD9A-1C98CEE26260}"/>
                </a:ext>
              </a:extLst>
            </p:cNvPr>
            <p:cNvSpPr txBox="1"/>
            <p:nvPr userDrawn="1"/>
          </p:nvSpPr>
          <p:spPr>
            <a:xfrm>
              <a:off x="4462258" y="4610921"/>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5. </a:t>
              </a:r>
              <a:r>
                <a:rPr lang="en-GB" sz="1200" dirty="0">
                  <a:solidFill>
                    <a:srgbClr val="333333"/>
                  </a:solidFill>
                </a:rPr>
                <a:t>You can also use tools on the Layout tab</a:t>
              </a:r>
              <a:r>
                <a:rPr lang="en-GB" sz="1200" baseline="0" dirty="0">
                  <a:solidFill>
                    <a:srgbClr val="333333"/>
                  </a:solidFill>
                </a:rPr>
                <a:t> to evenly distribute your rows and columns.</a:t>
              </a:r>
              <a:endParaRPr lang="en-GB" sz="1200" dirty="0">
                <a:solidFill>
                  <a:srgbClr val="333333"/>
                </a:solidFill>
              </a:endParaRPr>
            </a:p>
          </p:txBody>
        </p:sp>
        <p:sp>
          <p:nvSpPr>
            <p:cNvPr id="39" name="TextBox 38">
              <a:extLst>
                <a:ext uri="{FF2B5EF4-FFF2-40B4-BE49-F238E27FC236}">
                  <a16:creationId xmlns:a16="http://schemas.microsoft.com/office/drawing/2014/main" id="{AA943D18-3462-4D8A-A1AC-DD8471DDE0A5}"/>
                </a:ext>
              </a:extLst>
            </p:cNvPr>
            <p:cNvSpPr txBox="1"/>
            <p:nvPr userDrawn="1"/>
          </p:nvSpPr>
          <p:spPr>
            <a:xfrm>
              <a:off x="4462258" y="2332393"/>
              <a:ext cx="3439586" cy="603077"/>
            </a:xfrm>
            <a:prstGeom prst="rect">
              <a:avLst/>
            </a:prstGeom>
            <a:noFill/>
          </p:spPr>
          <p:txBody>
            <a:bodyPr wrap="square"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 and c</a:t>
              </a:r>
              <a:r>
                <a:rPr lang="en-GB" sz="1200" dirty="0">
                  <a:solidFill>
                    <a:srgbClr val="333333"/>
                  </a:solidFill>
                </a:rPr>
                <a:t>hoose the amount</a:t>
              </a:r>
              <a:r>
                <a:rPr lang="en-GB" sz="1200" baseline="0" dirty="0">
                  <a:solidFill>
                    <a:srgbClr val="333333"/>
                  </a:solidFill>
                </a:rPr>
                <a:t> of rows and columns you need.</a:t>
              </a:r>
              <a:endParaRPr lang="en-GB" sz="1200" dirty="0">
                <a:solidFill>
                  <a:srgbClr val="333333"/>
                </a:solidFill>
              </a:endParaRPr>
            </a:p>
          </p:txBody>
        </p:sp>
        <p:sp>
          <p:nvSpPr>
            <p:cNvPr id="40" name="TextBox 39">
              <a:extLst>
                <a:ext uri="{FF2B5EF4-FFF2-40B4-BE49-F238E27FC236}">
                  <a16:creationId xmlns:a16="http://schemas.microsoft.com/office/drawing/2014/main" id="{3F7577EB-A543-45C3-82EF-7D1F9844DA8B}"/>
                </a:ext>
              </a:extLst>
            </p:cNvPr>
            <p:cNvSpPr txBox="1"/>
            <p:nvPr userDrawn="1"/>
          </p:nvSpPr>
          <p:spPr>
            <a:xfrm>
              <a:off x="4462258" y="4164370"/>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b="0" dirty="0">
                  <a:solidFill>
                    <a:srgbClr val="333333"/>
                  </a:solidFill>
                </a:rPr>
                <a:t>Use the other table style options to design the table to how you need it.</a:t>
              </a:r>
              <a:endParaRPr lang="en-GB" sz="1200" b="1" dirty="0">
                <a:solidFill>
                  <a:srgbClr val="333333"/>
                </a:solidFill>
              </a:endParaRPr>
            </a:p>
          </p:txBody>
        </p:sp>
        <p:sp>
          <p:nvSpPr>
            <p:cNvPr id="41" name="Rectangle 40">
              <a:extLst>
                <a:ext uri="{FF2B5EF4-FFF2-40B4-BE49-F238E27FC236}">
                  <a16:creationId xmlns:a16="http://schemas.microsoft.com/office/drawing/2014/main" id="{402E79C9-7C91-481B-ADC1-CFEEA7AE27AD}"/>
                </a:ext>
              </a:extLst>
            </p:cNvPr>
            <p:cNvSpPr/>
            <p:nvPr/>
          </p:nvSpPr>
          <p:spPr>
            <a:xfrm>
              <a:off x="4394289" y="211411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spTree>
    <p:extLst>
      <p:ext uri="{BB962C8B-B14F-4D97-AF65-F5344CB8AC3E}">
        <p14:creationId xmlns:p14="http://schemas.microsoft.com/office/powerpoint/2010/main" val="41628741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har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26802AA4-BA3A-4617-ADD8-3CF0C07FA447}"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1" name="Text Placeholder 6">
            <a:extLst>
              <a:ext uri="{FF2B5EF4-FFF2-40B4-BE49-F238E27FC236}">
                <a16:creationId xmlns:a16="http://schemas.microsoft.com/office/drawing/2014/main" id="{5E919D32-854A-45E5-ADCA-A2D0D8BE54D5}"/>
              </a:ext>
            </a:extLst>
          </p:cNvPr>
          <p:cNvSpPr>
            <a:spLocks noGrp="1"/>
          </p:cNvSpPr>
          <p:nvPr>
            <p:ph type="body" sz="quarter" idx="14" hasCustomPrompt="1"/>
          </p:nvPr>
        </p:nvSpPr>
        <p:spPr>
          <a:xfrm>
            <a:off x="1293971" y="1498084"/>
            <a:ext cx="451062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14" name="Text Placeholder 14">
            <a:extLst>
              <a:ext uri="{FF2B5EF4-FFF2-40B4-BE49-F238E27FC236}">
                <a16:creationId xmlns:a16="http://schemas.microsoft.com/office/drawing/2014/main" id="{EB1161B2-4D0C-4995-9321-68C433AC714D}"/>
              </a:ext>
            </a:extLst>
          </p:cNvPr>
          <p:cNvSpPr>
            <a:spLocks noGrp="1"/>
          </p:cNvSpPr>
          <p:nvPr>
            <p:ph type="body" sz="quarter" idx="16" hasCustomPrompt="1"/>
          </p:nvPr>
        </p:nvSpPr>
        <p:spPr>
          <a:xfrm>
            <a:off x="929640" y="1495424"/>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7" name="Text Placeholder 6">
            <a:extLst>
              <a:ext uri="{FF2B5EF4-FFF2-40B4-BE49-F238E27FC236}">
                <a16:creationId xmlns:a16="http://schemas.microsoft.com/office/drawing/2014/main" id="{815EC395-05D4-4293-B1B8-DF1B5244C745}"/>
              </a:ext>
            </a:extLst>
          </p:cNvPr>
          <p:cNvSpPr>
            <a:spLocks noGrp="1"/>
          </p:cNvSpPr>
          <p:nvPr>
            <p:ph type="body" sz="quarter" idx="17" hasCustomPrompt="1"/>
          </p:nvPr>
        </p:nvSpPr>
        <p:spPr>
          <a:xfrm>
            <a:off x="1387378" y="1773059"/>
            <a:ext cx="4428000" cy="7200"/>
          </a:xfrm>
          <a:solidFill>
            <a:schemeClr val="accent5"/>
          </a:solidFill>
        </p:spPr>
        <p:txBody>
          <a:bodyPr/>
          <a:lstStyle/>
          <a:p>
            <a:pPr lvl="0"/>
            <a:r>
              <a:rPr lang="en-GB" dirty="0"/>
              <a:t> </a:t>
            </a:r>
          </a:p>
        </p:txBody>
      </p:sp>
      <p:sp>
        <p:nvSpPr>
          <p:cNvPr id="15" name="Text Placeholder 6">
            <a:extLst>
              <a:ext uri="{FF2B5EF4-FFF2-40B4-BE49-F238E27FC236}">
                <a16:creationId xmlns:a16="http://schemas.microsoft.com/office/drawing/2014/main" id="{465981C3-8FB7-4783-8BA5-2BDA2666BA4C}"/>
              </a:ext>
            </a:extLst>
          </p:cNvPr>
          <p:cNvSpPr>
            <a:spLocks noGrp="1"/>
          </p:cNvSpPr>
          <p:nvPr>
            <p:ph type="body" sz="quarter" idx="18" hasCustomPrompt="1"/>
          </p:nvPr>
        </p:nvSpPr>
        <p:spPr>
          <a:xfrm>
            <a:off x="6887489" y="1498084"/>
            <a:ext cx="451062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17" name="Text Placeholder 14">
            <a:extLst>
              <a:ext uri="{FF2B5EF4-FFF2-40B4-BE49-F238E27FC236}">
                <a16:creationId xmlns:a16="http://schemas.microsoft.com/office/drawing/2014/main" id="{890C6B24-2EE8-49D4-B19D-E0D02B2ECF29}"/>
              </a:ext>
            </a:extLst>
          </p:cNvPr>
          <p:cNvSpPr>
            <a:spLocks noGrp="1"/>
          </p:cNvSpPr>
          <p:nvPr>
            <p:ph type="body" sz="quarter" idx="20" hasCustomPrompt="1"/>
          </p:nvPr>
        </p:nvSpPr>
        <p:spPr>
          <a:xfrm>
            <a:off x="6523158" y="1495424"/>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18" name="Text Placeholder 6">
            <a:extLst>
              <a:ext uri="{FF2B5EF4-FFF2-40B4-BE49-F238E27FC236}">
                <a16:creationId xmlns:a16="http://schemas.microsoft.com/office/drawing/2014/main" id="{9D76DF63-0E57-468C-8183-AF32F15D89B8}"/>
              </a:ext>
            </a:extLst>
          </p:cNvPr>
          <p:cNvSpPr>
            <a:spLocks noGrp="1"/>
          </p:cNvSpPr>
          <p:nvPr>
            <p:ph type="body" sz="quarter" idx="21" hasCustomPrompt="1"/>
          </p:nvPr>
        </p:nvSpPr>
        <p:spPr>
          <a:xfrm>
            <a:off x="6980896" y="1773059"/>
            <a:ext cx="4428000" cy="7200"/>
          </a:xfrm>
          <a:solidFill>
            <a:schemeClr val="accent5"/>
          </a:solidFill>
        </p:spPr>
        <p:txBody>
          <a:bodyPr/>
          <a:lstStyle/>
          <a:p>
            <a:pPr lvl="0"/>
            <a:r>
              <a:rPr lang="en-GB" dirty="0"/>
              <a:t> </a:t>
            </a:r>
          </a:p>
        </p:txBody>
      </p:sp>
      <p:sp>
        <p:nvSpPr>
          <p:cNvPr id="19" name="Content Placeholder 12">
            <a:extLst>
              <a:ext uri="{FF2B5EF4-FFF2-40B4-BE49-F238E27FC236}">
                <a16:creationId xmlns:a16="http://schemas.microsoft.com/office/drawing/2014/main" id="{9AF3333A-8E28-48E0-BDC6-0DCD8331A873}"/>
              </a:ext>
            </a:extLst>
          </p:cNvPr>
          <p:cNvSpPr>
            <a:spLocks noGrp="1"/>
          </p:cNvSpPr>
          <p:nvPr>
            <p:ph sz="quarter" idx="22" hasCustomPrompt="1"/>
          </p:nvPr>
        </p:nvSpPr>
        <p:spPr>
          <a:xfrm>
            <a:off x="1179443" y="1939529"/>
            <a:ext cx="4770783" cy="1838789"/>
          </a:xfrm>
        </p:spPr>
        <p:txBody>
          <a:bodyPr anchor="ctr"/>
          <a:lstStyle>
            <a:lvl1pPr algn="ctr">
              <a:defRPr/>
            </a:lvl1pPr>
          </a:lstStyle>
          <a:p>
            <a:pPr lvl="0"/>
            <a:r>
              <a:rPr lang="en-US" dirty="0"/>
              <a:t>Click to insert chart / table / video</a:t>
            </a:r>
            <a:endParaRPr lang="en-GB" dirty="0"/>
          </a:p>
        </p:txBody>
      </p:sp>
      <p:sp>
        <p:nvSpPr>
          <p:cNvPr id="20" name="Content Placeholder 12">
            <a:extLst>
              <a:ext uri="{FF2B5EF4-FFF2-40B4-BE49-F238E27FC236}">
                <a16:creationId xmlns:a16="http://schemas.microsoft.com/office/drawing/2014/main" id="{D414D618-F5CF-47B3-8A6B-C86FFD99BCB0}"/>
              </a:ext>
            </a:extLst>
          </p:cNvPr>
          <p:cNvSpPr>
            <a:spLocks noGrp="1"/>
          </p:cNvSpPr>
          <p:nvPr>
            <p:ph sz="quarter" idx="23" hasCustomPrompt="1"/>
          </p:nvPr>
        </p:nvSpPr>
        <p:spPr>
          <a:xfrm>
            <a:off x="6785112" y="1939529"/>
            <a:ext cx="4770783" cy="1838789"/>
          </a:xfrm>
        </p:spPr>
        <p:txBody>
          <a:bodyPr anchor="ctr"/>
          <a:lstStyle>
            <a:lvl1pPr algn="ctr">
              <a:defRPr/>
            </a:lvl1pPr>
          </a:lstStyle>
          <a:p>
            <a:pPr lvl="0"/>
            <a:r>
              <a:rPr lang="en-US" dirty="0"/>
              <a:t>Click to insert chart / table / video</a:t>
            </a:r>
            <a:endParaRPr lang="en-GB" dirty="0"/>
          </a:p>
        </p:txBody>
      </p:sp>
      <p:sp>
        <p:nvSpPr>
          <p:cNvPr id="21" name="Text Placeholder 6">
            <a:extLst>
              <a:ext uri="{FF2B5EF4-FFF2-40B4-BE49-F238E27FC236}">
                <a16:creationId xmlns:a16="http://schemas.microsoft.com/office/drawing/2014/main" id="{D967CA97-BFE5-4840-ADE4-E83F133B7D0F}"/>
              </a:ext>
            </a:extLst>
          </p:cNvPr>
          <p:cNvSpPr>
            <a:spLocks noGrp="1"/>
          </p:cNvSpPr>
          <p:nvPr>
            <p:ph type="body" sz="quarter" idx="24" hasCustomPrompt="1"/>
          </p:nvPr>
        </p:nvSpPr>
        <p:spPr>
          <a:xfrm>
            <a:off x="1293971" y="3828718"/>
            <a:ext cx="451062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22" name="Text Placeholder 14">
            <a:extLst>
              <a:ext uri="{FF2B5EF4-FFF2-40B4-BE49-F238E27FC236}">
                <a16:creationId xmlns:a16="http://schemas.microsoft.com/office/drawing/2014/main" id="{5F73BBC3-C66C-45A9-ACA4-4866782F2562}"/>
              </a:ext>
            </a:extLst>
          </p:cNvPr>
          <p:cNvSpPr>
            <a:spLocks noGrp="1"/>
          </p:cNvSpPr>
          <p:nvPr>
            <p:ph type="body" sz="quarter" idx="25" hasCustomPrompt="1"/>
          </p:nvPr>
        </p:nvSpPr>
        <p:spPr>
          <a:xfrm>
            <a:off x="929640" y="3828718"/>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23" name="Text Placeholder 6">
            <a:extLst>
              <a:ext uri="{FF2B5EF4-FFF2-40B4-BE49-F238E27FC236}">
                <a16:creationId xmlns:a16="http://schemas.microsoft.com/office/drawing/2014/main" id="{8C082BAB-52C8-4607-817A-71C31A4E5170}"/>
              </a:ext>
            </a:extLst>
          </p:cNvPr>
          <p:cNvSpPr>
            <a:spLocks noGrp="1"/>
          </p:cNvSpPr>
          <p:nvPr>
            <p:ph type="body" sz="quarter" idx="26" hasCustomPrompt="1"/>
          </p:nvPr>
        </p:nvSpPr>
        <p:spPr>
          <a:xfrm>
            <a:off x="1387378" y="4106353"/>
            <a:ext cx="4428000" cy="7200"/>
          </a:xfrm>
          <a:solidFill>
            <a:schemeClr val="accent5"/>
          </a:solidFill>
        </p:spPr>
        <p:txBody>
          <a:bodyPr/>
          <a:lstStyle/>
          <a:p>
            <a:pPr lvl="0"/>
            <a:r>
              <a:rPr lang="en-GB" dirty="0"/>
              <a:t> </a:t>
            </a:r>
          </a:p>
        </p:txBody>
      </p:sp>
      <p:sp>
        <p:nvSpPr>
          <p:cNvPr id="24" name="Text Placeholder 6">
            <a:extLst>
              <a:ext uri="{FF2B5EF4-FFF2-40B4-BE49-F238E27FC236}">
                <a16:creationId xmlns:a16="http://schemas.microsoft.com/office/drawing/2014/main" id="{AEA65A47-235D-488A-94E9-01C20272557B}"/>
              </a:ext>
            </a:extLst>
          </p:cNvPr>
          <p:cNvSpPr>
            <a:spLocks noGrp="1"/>
          </p:cNvSpPr>
          <p:nvPr>
            <p:ph type="body" sz="quarter" idx="27" hasCustomPrompt="1"/>
          </p:nvPr>
        </p:nvSpPr>
        <p:spPr>
          <a:xfrm>
            <a:off x="6887489" y="3828718"/>
            <a:ext cx="4510625" cy="227220"/>
          </a:xfrm>
        </p:spPr>
        <p:txBody>
          <a:bodyPr/>
          <a:lstStyle>
            <a:lvl1pPr>
              <a:defRPr sz="1200" b="1" i="0" cap="all" baseline="0">
                <a:solidFill>
                  <a:schemeClr val="accent5"/>
                </a:solidFill>
              </a:defRPr>
            </a:lvl1pPr>
          </a:lstStyle>
          <a:p>
            <a:pPr lvl="0"/>
            <a:r>
              <a:rPr lang="en-US" dirty="0"/>
              <a:t>SUBHEADING GOES HERE</a:t>
            </a:r>
            <a:endParaRPr lang="en-GB" dirty="0"/>
          </a:p>
        </p:txBody>
      </p:sp>
      <p:sp>
        <p:nvSpPr>
          <p:cNvPr id="25" name="Text Placeholder 14">
            <a:extLst>
              <a:ext uri="{FF2B5EF4-FFF2-40B4-BE49-F238E27FC236}">
                <a16:creationId xmlns:a16="http://schemas.microsoft.com/office/drawing/2014/main" id="{246B9A49-3DB5-41A5-BB1E-2579E17A97B4}"/>
              </a:ext>
            </a:extLst>
          </p:cNvPr>
          <p:cNvSpPr>
            <a:spLocks noGrp="1"/>
          </p:cNvSpPr>
          <p:nvPr>
            <p:ph type="body" sz="quarter" idx="28" hasCustomPrompt="1"/>
          </p:nvPr>
        </p:nvSpPr>
        <p:spPr>
          <a:xfrm>
            <a:off x="6523158" y="3828718"/>
            <a:ext cx="314325" cy="314325"/>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26" name="Text Placeholder 6">
            <a:extLst>
              <a:ext uri="{FF2B5EF4-FFF2-40B4-BE49-F238E27FC236}">
                <a16:creationId xmlns:a16="http://schemas.microsoft.com/office/drawing/2014/main" id="{46A2E2BF-DC19-4477-ADD3-692234EC93D2}"/>
              </a:ext>
            </a:extLst>
          </p:cNvPr>
          <p:cNvSpPr>
            <a:spLocks noGrp="1"/>
          </p:cNvSpPr>
          <p:nvPr>
            <p:ph type="body" sz="quarter" idx="29" hasCustomPrompt="1"/>
          </p:nvPr>
        </p:nvSpPr>
        <p:spPr>
          <a:xfrm>
            <a:off x="6980896" y="4106353"/>
            <a:ext cx="4428000" cy="7200"/>
          </a:xfrm>
          <a:solidFill>
            <a:schemeClr val="accent5"/>
          </a:solidFill>
        </p:spPr>
        <p:txBody>
          <a:bodyPr/>
          <a:lstStyle/>
          <a:p>
            <a:pPr lvl="0"/>
            <a:r>
              <a:rPr lang="en-GB" dirty="0"/>
              <a:t> </a:t>
            </a:r>
          </a:p>
        </p:txBody>
      </p:sp>
      <p:sp>
        <p:nvSpPr>
          <p:cNvPr id="27" name="Content Placeholder 12">
            <a:extLst>
              <a:ext uri="{FF2B5EF4-FFF2-40B4-BE49-F238E27FC236}">
                <a16:creationId xmlns:a16="http://schemas.microsoft.com/office/drawing/2014/main" id="{1CF1E9EC-08A0-48B3-8D73-58FF8D0EE228}"/>
              </a:ext>
            </a:extLst>
          </p:cNvPr>
          <p:cNvSpPr>
            <a:spLocks noGrp="1"/>
          </p:cNvSpPr>
          <p:nvPr>
            <p:ph sz="quarter" idx="30" hasCustomPrompt="1"/>
          </p:nvPr>
        </p:nvSpPr>
        <p:spPr>
          <a:xfrm>
            <a:off x="1179443" y="4272823"/>
            <a:ext cx="4770783" cy="1838789"/>
          </a:xfrm>
        </p:spPr>
        <p:txBody>
          <a:bodyPr anchor="ctr"/>
          <a:lstStyle>
            <a:lvl1pPr algn="ctr">
              <a:defRPr/>
            </a:lvl1pPr>
          </a:lstStyle>
          <a:p>
            <a:pPr lvl="0"/>
            <a:r>
              <a:rPr lang="en-US" dirty="0"/>
              <a:t>Click to insert chart / table / video</a:t>
            </a:r>
            <a:endParaRPr lang="en-GB" dirty="0"/>
          </a:p>
        </p:txBody>
      </p:sp>
      <p:sp>
        <p:nvSpPr>
          <p:cNvPr id="28" name="Content Placeholder 12">
            <a:extLst>
              <a:ext uri="{FF2B5EF4-FFF2-40B4-BE49-F238E27FC236}">
                <a16:creationId xmlns:a16="http://schemas.microsoft.com/office/drawing/2014/main" id="{892AFAE1-1607-4F72-855A-3A9F72F4DE5D}"/>
              </a:ext>
            </a:extLst>
          </p:cNvPr>
          <p:cNvSpPr>
            <a:spLocks noGrp="1"/>
          </p:cNvSpPr>
          <p:nvPr>
            <p:ph sz="quarter" idx="31" hasCustomPrompt="1"/>
          </p:nvPr>
        </p:nvSpPr>
        <p:spPr>
          <a:xfrm>
            <a:off x="6785112" y="4272823"/>
            <a:ext cx="4770783" cy="1838789"/>
          </a:xfrm>
        </p:spPr>
        <p:txBody>
          <a:bodyPr anchor="ctr"/>
          <a:lstStyle>
            <a:lvl1pPr algn="ctr">
              <a:defRPr/>
            </a:lvl1pPr>
          </a:lstStyle>
          <a:p>
            <a:pPr lvl="0"/>
            <a:r>
              <a:rPr lang="en-US" dirty="0"/>
              <a:t>Click to insert chart / table / video</a:t>
            </a:r>
            <a:endParaRPr lang="en-GB" dirty="0"/>
          </a:p>
        </p:txBody>
      </p:sp>
      <p:grpSp>
        <p:nvGrpSpPr>
          <p:cNvPr id="30" name="Group 29">
            <a:extLst>
              <a:ext uri="{FF2B5EF4-FFF2-40B4-BE49-F238E27FC236}">
                <a16:creationId xmlns:a16="http://schemas.microsoft.com/office/drawing/2014/main" id="{5FB15CFD-A27B-4EA8-8028-0F1FA9FFEB0A}"/>
              </a:ext>
            </a:extLst>
          </p:cNvPr>
          <p:cNvGrpSpPr/>
          <p:nvPr userDrawn="1"/>
        </p:nvGrpSpPr>
        <p:grpSpPr>
          <a:xfrm>
            <a:off x="-3583359" y="1"/>
            <a:ext cx="3507559" cy="2533093"/>
            <a:chOff x="397357" y="1593847"/>
            <a:chExt cx="3507559" cy="2533093"/>
          </a:xfrm>
        </p:grpSpPr>
        <p:sp>
          <p:nvSpPr>
            <p:cNvPr id="31" name="Rectangle 30">
              <a:extLst>
                <a:ext uri="{FF2B5EF4-FFF2-40B4-BE49-F238E27FC236}">
                  <a16:creationId xmlns:a16="http://schemas.microsoft.com/office/drawing/2014/main" id="{400CF477-3BA7-4B42-8759-4D578707A35E}"/>
                </a:ext>
              </a:extLst>
            </p:cNvPr>
            <p:cNvSpPr/>
            <p:nvPr/>
          </p:nvSpPr>
          <p:spPr>
            <a:xfrm>
              <a:off x="397358" y="1593847"/>
              <a:ext cx="3507554" cy="2414587"/>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32" name="TextBox 31">
              <a:extLst>
                <a:ext uri="{FF2B5EF4-FFF2-40B4-BE49-F238E27FC236}">
                  <a16:creationId xmlns:a16="http://schemas.microsoft.com/office/drawing/2014/main" id="{AB46AC53-6B9C-460E-A7D3-FB0628E3C55A}"/>
                </a:ext>
              </a:extLst>
            </p:cNvPr>
            <p:cNvSpPr txBox="1"/>
            <p:nvPr userDrawn="1"/>
          </p:nvSpPr>
          <p:spPr>
            <a:xfrm>
              <a:off x="397357" y="2777847"/>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 on the chart type you wish to use</a:t>
              </a:r>
              <a:r>
                <a:rPr lang="en-GB" sz="1200" baseline="0" dirty="0">
                  <a:solidFill>
                    <a:srgbClr val="333333"/>
                  </a:solidFill>
                </a:rPr>
                <a:t>.</a:t>
              </a:r>
              <a:endParaRPr lang="en-GB" sz="1200" dirty="0">
                <a:solidFill>
                  <a:srgbClr val="333333"/>
                </a:solidFill>
              </a:endParaRPr>
            </a:p>
          </p:txBody>
        </p:sp>
        <p:sp>
          <p:nvSpPr>
            <p:cNvPr id="33" name="TextBox 32">
              <a:extLst>
                <a:ext uri="{FF2B5EF4-FFF2-40B4-BE49-F238E27FC236}">
                  <a16:creationId xmlns:a16="http://schemas.microsoft.com/office/drawing/2014/main" id="{0C60C4AB-B201-4FCE-B562-0FB77A9E36F0}"/>
                </a:ext>
              </a:extLst>
            </p:cNvPr>
            <p:cNvSpPr txBox="1"/>
            <p:nvPr userDrawn="1"/>
          </p:nvSpPr>
          <p:spPr>
            <a:xfrm>
              <a:off x="397357" y="3523863"/>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dirty="0">
                  <a:solidFill>
                    <a:srgbClr val="333333"/>
                  </a:solidFill>
                </a:rPr>
                <a:t>Stylise your chart under </a:t>
              </a:r>
              <a:r>
                <a:rPr lang="en-GB" sz="1200" b="1" dirty="0">
                  <a:solidFill>
                    <a:srgbClr val="333333"/>
                  </a:solidFill>
                </a:rPr>
                <a:t>Format</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ribbons.</a:t>
              </a:r>
            </a:p>
          </p:txBody>
        </p:sp>
        <p:sp>
          <p:nvSpPr>
            <p:cNvPr id="34" name="TextBox 33">
              <a:extLst>
                <a:ext uri="{FF2B5EF4-FFF2-40B4-BE49-F238E27FC236}">
                  <a16:creationId xmlns:a16="http://schemas.microsoft.com/office/drawing/2014/main" id="{DFDD8B4F-830C-4FF0-95B6-5CE987E1E9A3}"/>
                </a:ext>
              </a:extLst>
            </p:cNvPr>
            <p:cNvSpPr txBox="1"/>
            <p:nvPr userDrawn="1"/>
          </p:nvSpPr>
          <p:spPr>
            <a:xfrm>
              <a:off x="397357" y="3070789"/>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Edit your data under </a:t>
              </a:r>
              <a:r>
                <a:rPr lang="en-GB" sz="1200" b="1" dirty="0">
                  <a:solidFill>
                    <a:srgbClr val="333333"/>
                  </a:solidFill>
                </a:rPr>
                <a:t>Design</a:t>
              </a:r>
              <a:r>
                <a:rPr lang="en-GB" sz="1200" dirty="0">
                  <a:solidFill>
                    <a:srgbClr val="333333"/>
                  </a:solidFill>
                </a:rPr>
                <a:t> in the </a:t>
              </a:r>
              <a:r>
                <a:rPr lang="en-GB" sz="1200" b="1" dirty="0">
                  <a:solidFill>
                    <a:srgbClr val="333333"/>
                  </a:solidFill>
                </a:rPr>
                <a:t>Chart Tools </a:t>
              </a:r>
              <a:r>
                <a:rPr lang="en-GB" sz="1200" dirty="0">
                  <a:solidFill>
                    <a:srgbClr val="333333"/>
                  </a:solidFill>
                </a:rPr>
                <a:t>ribbon.</a:t>
              </a:r>
            </a:p>
          </p:txBody>
        </p:sp>
        <p:sp>
          <p:nvSpPr>
            <p:cNvPr id="35" name="TextBox 34">
              <a:extLst>
                <a:ext uri="{FF2B5EF4-FFF2-40B4-BE49-F238E27FC236}">
                  <a16:creationId xmlns:a16="http://schemas.microsoft.com/office/drawing/2014/main" id="{FD749052-43C7-4E5B-A07B-C03FE96E04E8}"/>
                </a:ext>
              </a:extLst>
            </p:cNvPr>
            <p:cNvSpPr txBox="1"/>
            <p:nvPr userDrawn="1"/>
          </p:nvSpPr>
          <p:spPr>
            <a:xfrm>
              <a:off x="397357" y="2328178"/>
              <a:ext cx="3507555"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a:t>
              </a:r>
              <a:endParaRPr lang="en-GB" sz="1200" dirty="0">
                <a:solidFill>
                  <a:srgbClr val="333333"/>
                </a:solidFill>
              </a:endParaRPr>
            </a:p>
          </p:txBody>
        </p:sp>
        <p:sp>
          <p:nvSpPr>
            <p:cNvPr id="36" name="TextBox 35">
              <a:extLst>
                <a:ext uri="{FF2B5EF4-FFF2-40B4-BE49-F238E27FC236}">
                  <a16:creationId xmlns:a16="http://schemas.microsoft.com/office/drawing/2014/main" id="{AA75D2DD-3D40-4F0B-865B-BEA23B88E0A1}"/>
                </a:ext>
              </a:extLst>
            </p:cNvPr>
            <p:cNvSpPr txBox="1"/>
            <p:nvPr/>
          </p:nvSpPr>
          <p:spPr>
            <a:xfrm>
              <a:off x="763140" y="1636956"/>
              <a:ext cx="2775990" cy="422632"/>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chart</a:t>
              </a:r>
              <a:endParaRPr lang="en-GB" sz="1600" dirty="0">
                <a:solidFill>
                  <a:srgbClr val="333333"/>
                </a:solidFill>
              </a:endParaRPr>
            </a:p>
          </p:txBody>
        </p:sp>
        <p:sp>
          <p:nvSpPr>
            <p:cNvPr id="37" name="Rectangle 36">
              <a:extLst>
                <a:ext uri="{FF2B5EF4-FFF2-40B4-BE49-F238E27FC236}">
                  <a16:creationId xmlns:a16="http://schemas.microsoft.com/office/drawing/2014/main" id="{A64EBDBE-DD6C-4B03-84B1-3A260635BEB1}"/>
                </a:ext>
              </a:extLst>
            </p:cNvPr>
            <p:cNvSpPr/>
            <p:nvPr/>
          </p:nvSpPr>
          <p:spPr>
            <a:xfrm>
              <a:off x="397359" y="211228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grpSp>
        <p:nvGrpSpPr>
          <p:cNvPr id="38" name="Group 37">
            <a:extLst>
              <a:ext uri="{FF2B5EF4-FFF2-40B4-BE49-F238E27FC236}">
                <a16:creationId xmlns:a16="http://schemas.microsoft.com/office/drawing/2014/main" id="{6FFBC9FA-3397-4276-8AA1-709ADBA6C194}"/>
              </a:ext>
            </a:extLst>
          </p:cNvPr>
          <p:cNvGrpSpPr/>
          <p:nvPr userDrawn="1"/>
        </p:nvGrpSpPr>
        <p:grpSpPr>
          <a:xfrm>
            <a:off x="-3583359" y="2490952"/>
            <a:ext cx="3507557" cy="3620165"/>
            <a:chOff x="4394289" y="1593833"/>
            <a:chExt cx="3507557" cy="3620165"/>
          </a:xfrm>
        </p:grpSpPr>
        <p:sp>
          <p:nvSpPr>
            <p:cNvPr id="39" name="Rectangle 38">
              <a:extLst>
                <a:ext uri="{FF2B5EF4-FFF2-40B4-BE49-F238E27FC236}">
                  <a16:creationId xmlns:a16="http://schemas.microsoft.com/office/drawing/2014/main" id="{8659A3B6-DCB2-4A28-B9DF-F497BF1F7CB9}"/>
                </a:ext>
              </a:extLst>
            </p:cNvPr>
            <p:cNvSpPr/>
            <p:nvPr/>
          </p:nvSpPr>
          <p:spPr>
            <a:xfrm>
              <a:off x="4394289" y="1593833"/>
              <a:ext cx="3507554" cy="3495475"/>
            </a:xfrm>
            <a:prstGeom prst="rect">
              <a:avLst/>
            </a:prstGeom>
            <a:solidFill>
              <a:srgbClr val="F8F8F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endParaRPr lang="en-GB" sz="1600" err="1">
                <a:solidFill>
                  <a:srgbClr val="333333"/>
                </a:solidFill>
              </a:endParaRPr>
            </a:p>
          </p:txBody>
        </p:sp>
        <p:sp>
          <p:nvSpPr>
            <p:cNvPr id="40" name="TextBox 39">
              <a:extLst>
                <a:ext uri="{FF2B5EF4-FFF2-40B4-BE49-F238E27FC236}">
                  <a16:creationId xmlns:a16="http://schemas.microsoft.com/office/drawing/2014/main" id="{14AEE76D-ED00-4822-BE08-AC4C037D00B2}"/>
                </a:ext>
              </a:extLst>
            </p:cNvPr>
            <p:cNvSpPr txBox="1"/>
            <p:nvPr/>
          </p:nvSpPr>
          <p:spPr>
            <a:xfrm>
              <a:off x="4677286" y="1605795"/>
              <a:ext cx="2933329" cy="489265"/>
            </a:xfrm>
            <a:prstGeom prst="rect">
              <a:avLst/>
            </a:prstGeom>
            <a:noFill/>
          </p:spPr>
          <p:txBody>
            <a:bodyPr wrap="square" rtlCol="0" anchor="ctr">
              <a:noAutofit/>
            </a:bodyPr>
            <a:lstStyle/>
            <a:p>
              <a:pPr algn="ctr">
                <a:lnSpc>
                  <a:spcPct val="90000"/>
                </a:lnSpc>
                <a:spcAft>
                  <a:spcPts val="600"/>
                </a:spcAft>
              </a:pPr>
              <a:r>
                <a:rPr lang="en-GB" sz="1600" dirty="0">
                  <a:solidFill>
                    <a:srgbClr val="333333"/>
                  </a:solidFill>
                </a:rPr>
                <a:t>How to</a:t>
              </a:r>
              <a:r>
                <a:rPr lang="en-GB" sz="1600" baseline="0" dirty="0">
                  <a:solidFill>
                    <a:srgbClr val="333333"/>
                  </a:solidFill>
                </a:rPr>
                <a:t> insert a table</a:t>
              </a:r>
              <a:endParaRPr lang="en-GB" sz="1600" dirty="0">
                <a:solidFill>
                  <a:srgbClr val="333333"/>
                </a:solidFill>
              </a:endParaRPr>
            </a:p>
          </p:txBody>
        </p:sp>
        <p:sp>
          <p:nvSpPr>
            <p:cNvPr id="41" name="TextBox 40">
              <a:extLst>
                <a:ext uri="{FF2B5EF4-FFF2-40B4-BE49-F238E27FC236}">
                  <a16:creationId xmlns:a16="http://schemas.microsoft.com/office/drawing/2014/main" id="{938F92FB-0AAD-40DF-A633-D92F347D8695}"/>
                </a:ext>
              </a:extLst>
            </p:cNvPr>
            <p:cNvSpPr txBox="1"/>
            <p:nvPr userDrawn="1"/>
          </p:nvSpPr>
          <p:spPr>
            <a:xfrm>
              <a:off x="4462258" y="2929997"/>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2. </a:t>
              </a:r>
              <a:r>
                <a:rPr lang="en-GB" sz="1200" dirty="0">
                  <a:solidFill>
                    <a:srgbClr val="333333"/>
                  </a:solidFill>
                </a:rPr>
                <a:t>Click</a:t>
              </a:r>
              <a:r>
                <a:rPr lang="en-GB" sz="1200" baseline="0" dirty="0">
                  <a:solidFill>
                    <a:srgbClr val="333333"/>
                  </a:solidFill>
                </a:rPr>
                <a:t> on your table, and o</a:t>
              </a:r>
              <a:r>
                <a:rPr lang="en-GB" sz="1200" dirty="0">
                  <a:solidFill>
                    <a:srgbClr val="333333"/>
                  </a:solidFill>
                </a:rPr>
                <a:t>n the Table Tools tab</a:t>
              </a:r>
              <a:r>
                <a:rPr lang="en-GB" sz="1200" baseline="0" dirty="0">
                  <a:solidFill>
                    <a:srgbClr val="333333"/>
                  </a:solidFill>
                </a:rPr>
                <a:t> in the ribbon, click on the Design tab.</a:t>
              </a:r>
              <a:endParaRPr lang="en-GB" sz="1200" dirty="0">
                <a:solidFill>
                  <a:srgbClr val="333333"/>
                </a:solidFill>
              </a:endParaRPr>
            </a:p>
          </p:txBody>
        </p:sp>
        <p:sp>
          <p:nvSpPr>
            <p:cNvPr id="42" name="TextBox 41">
              <a:extLst>
                <a:ext uri="{FF2B5EF4-FFF2-40B4-BE49-F238E27FC236}">
                  <a16:creationId xmlns:a16="http://schemas.microsoft.com/office/drawing/2014/main" id="{87DCAE91-71AD-42DA-8D0C-39D474A47D0A}"/>
                </a:ext>
              </a:extLst>
            </p:cNvPr>
            <p:cNvSpPr txBox="1"/>
            <p:nvPr userDrawn="1"/>
          </p:nvSpPr>
          <p:spPr>
            <a:xfrm>
              <a:off x="4462258" y="3397814"/>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3. </a:t>
              </a:r>
              <a:r>
                <a:rPr lang="en-GB" sz="1200" dirty="0">
                  <a:solidFill>
                    <a:srgbClr val="333333"/>
                  </a:solidFill>
                </a:rPr>
                <a:t>In the Table</a:t>
              </a:r>
              <a:r>
                <a:rPr lang="en-GB" sz="1200" baseline="0" dirty="0">
                  <a:solidFill>
                    <a:srgbClr val="333333"/>
                  </a:solidFill>
                </a:rPr>
                <a:t> Styles section, click on the drop down arrow to open the full selection of Table Styles. Pick the one that fits your layout the best.</a:t>
              </a:r>
              <a:endParaRPr lang="en-GB" sz="1200" dirty="0">
                <a:solidFill>
                  <a:srgbClr val="333333"/>
                </a:solidFill>
              </a:endParaRPr>
            </a:p>
          </p:txBody>
        </p:sp>
        <p:sp>
          <p:nvSpPr>
            <p:cNvPr id="43" name="TextBox 42">
              <a:extLst>
                <a:ext uri="{FF2B5EF4-FFF2-40B4-BE49-F238E27FC236}">
                  <a16:creationId xmlns:a16="http://schemas.microsoft.com/office/drawing/2014/main" id="{725207B7-13D5-434A-B442-F51F55035DD4}"/>
                </a:ext>
              </a:extLst>
            </p:cNvPr>
            <p:cNvSpPr txBox="1"/>
            <p:nvPr userDrawn="1"/>
          </p:nvSpPr>
          <p:spPr>
            <a:xfrm>
              <a:off x="4462258" y="4610921"/>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5. </a:t>
              </a:r>
              <a:r>
                <a:rPr lang="en-GB" sz="1200" dirty="0">
                  <a:solidFill>
                    <a:srgbClr val="333333"/>
                  </a:solidFill>
                </a:rPr>
                <a:t>You can also use tools on the Layout tab</a:t>
              </a:r>
              <a:r>
                <a:rPr lang="en-GB" sz="1200" baseline="0" dirty="0">
                  <a:solidFill>
                    <a:srgbClr val="333333"/>
                  </a:solidFill>
                </a:rPr>
                <a:t> to evenly distribute your rows and columns.</a:t>
              </a:r>
              <a:endParaRPr lang="en-GB" sz="1200" dirty="0">
                <a:solidFill>
                  <a:srgbClr val="333333"/>
                </a:solidFill>
              </a:endParaRPr>
            </a:p>
          </p:txBody>
        </p:sp>
        <p:sp>
          <p:nvSpPr>
            <p:cNvPr id="44" name="TextBox 43">
              <a:extLst>
                <a:ext uri="{FF2B5EF4-FFF2-40B4-BE49-F238E27FC236}">
                  <a16:creationId xmlns:a16="http://schemas.microsoft.com/office/drawing/2014/main" id="{37608783-C522-4547-B62E-1EAF6554AC7D}"/>
                </a:ext>
              </a:extLst>
            </p:cNvPr>
            <p:cNvSpPr txBox="1"/>
            <p:nvPr userDrawn="1"/>
          </p:nvSpPr>
          <p:spPr>
            <a:xfrm>
              <a:off x="4462258" y="2332393"/>
              <a:ext cx="3439586" cy="603077"/>
            </a:xfrm>
            <a:prstGeom prst="rect">
              <a:avLst/>
            </a:prstGeom>
            <a:noFill/>
          </p:spPr>
          <p:txBody>
            <a:bodyPr wrap="square"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200" b="1" dirty="0">
                  <a:solidFill>
                    <a:srgbClr val="333333"/>
                  </a:solidFill>
                </a:rPr>
                <a:t>1. </a:t>
              </a:r>
              <a:r>
                <a:rPr lang="en-GB" sz="1200" dirty="0">
                  <a:solidFill>
                    <a:srgbClr val="333333"/>
                  </a:solidFill>
                </a:rPr>
                <a:t>Click on the icon in the middle</a:t>
              </a:r>
              <a:r>
                <a:rPr lang="en-GB" sz="1200" baseline="0" dirty="0">
                  <a:solidFill>
                    <a:srgbClr val="333333"/>
                  </a:solidFill>
                </a:rPr>
                <a:t> of the placeholder and c</a:t>
              </a:r>
              <a:r>
                <a:rPr lang="en-GB" sz="1200" dirty="0">
                  <a:solidFill>
                    <a:srgbClr val="333333"/>
                  </a:solidFill>
                </a:rPr>
                <a:t>hoose the amount</a:t>
              </a:r>
              <a:r>
                <a:rPr lang="en-GB" sz="1200" baseline="0" dirty="0">
                  <a:solidFill>
                    <a:srgbClr val="333333"/>
                  </a:solidFill>
                </a:rPr>
                <a:t> of rows and columns you need.</a:t>
              </a:r>
              <a:endParaRPr lang="en-GB" sz="1200" dirty="0">
                <a:solidFill>
                  <a:srgbClr val="333333"/>
                </a:solidFill>
              </a:endParaRPr>
            </a:p>
          </p:txBody>
        </p:sp>
        <p:sp>
          <p:nvSpPr>
            <p:cNvPr id="45" name="TextBox 44">
              <a:extLst>
                <a:ext uri="{FF2B5EF4-FFF2-40B4-BE49-F238E27FC236}">
                  <a16:creationId xmlns:a16="http://schemas.microsoft.com/office/drawing/2014/main" id="{E58362E8-E317-4008-BA70-65ECC28E01F1}"/>
                </a:ext>
              </a:extLst>
            </p:cNvPr>
            <p:cNvSpPr txBox="1"/>
            <p:nvPr userDrawn="1"/>
          </p:nvSpPr>
          <p:spPr>
            <a:xfrm>
              <a:off x="4462258" y="4164370"/>
              <a:ext cx="3368772" cy="603077"/>
            </a:xfrm>
            <a:prstGeom prst="rect">
              <a:avLst/>
            </a:prstGeom>
            <a:noFill/>
          </p:spPr>
          <p:txBody>
            <a:bodyPr wrap="square" rtlCol="0">
              <a:noAutofit/>
            </a:bodyPr>
            <a:lstStyle/>
            <a:p>
              <a:pPr>
                <a:lnSpc>
                  <a:spcPct val="90000"/>
                </a:lnSpc>
                <a:spcAft>
                  <a:spcPts val="600"/>
                </a:spcAft>
              </a:pPr>
              <a:r>
                <a:rPr lang="en-GB" sz="1200" b="1" dirty="0">
                  <a:solidFill>
                    <a:srgbClr val="333333"/>
                  </a:solidFill>
                </a:rPr>
                <a:t>4. </a:t>
              </a:r>
              <a:r>
                <a:rPr lang="en-GB" sz="1200" b="0" dirty="0">
                  <a:solidFill>
                    <a:srgbClr val="333333"/>
                  </a:solidFill>
                </a:rPr>
                <a:t>Use the other table style options to design the table to how you need it.</a:t>
              </a:r>
              <a:endParaRPr lang="en-GB" sz="1200" b="1" dirty="0">
                <a:solidFill>
                  <a:srgbClr val="333333"/>
                </a:solidFill>
              </a:endParaRPr>
            </a:p>
          </p:txBody>
        </p:sp>
        <p:sp>
          <p:nvSpPr>
            <p:cNvPr id="46" name="Rectangle 45">
              <a:extLst>
                <a:ext uri="{FF2B5EF4-FFF2-40B4-BE49-F238E27FC236}">
                  <a16:creationId xmlns:a16="http://schemas.microsoft.com/office/drawing/2014/main" id="{D1379626-9B1C-4D26-832A-A0C59574E3DF}"/>
                </a:ext>
              </a:extLst>
            </p:cNvPr>
            <p:cNvSpPr/>
            <p:nvPr/>
          </p:nvSpPr>
          <p:spPr>
            <a:xfrm>
              <a:off x="4394289" y="2114110"/>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spTree>
    <p:extLst>
      <p:ext uri="{BB962C8B-B14F-4D97-AF65-F5344CB8AC3E}">
        <p14:creationId xmlns:p14="http://schemas.microsoft.com/office/powerpoint/2010/main" val="5717694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Stat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225DC8A5-79EF-4DB2-8ACA-5B4939A86C79}"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Text Placeholder 6">
            <a:extLst>
              <a:ext uri="{FF2B5EF4-FFF2-40B4-BE49-F238E27FC236}">
                <a16:creationId xmlns:a16="http://schemas.microsoft.com/office/drawing/2014/main" id="{8F39862C-F18E-4199-BC70-A49EF9843BF6}"/>
              </a:ext>
            </a:extLst>
          </p:cNvPr>
          <p:cNvSpPr>
            <a:spLocks noGrp="1"/>
          </p:cNvSpPr>
          <p:nvPr>
            <p:ph type="body" sz="quarter" idx="14" hasCustomPrompt="1"/>
          </p:nvPr>
        </p:nvSpPr>
        <p:spPr>
          <a:xfrm>
            <a:off x="1787802" y="2707970"/>
            <a:ext cx="4308198"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3" name="Text Placeholder 6">
            <a:extLst>
              <a:ext uri="{FF2B5EF4-FFF2-40B4-BE49-F238E27FC236}">
                <a16:creationId xmlns:a16="http://schemas.microsoft.com/office/drawing/2014/main" id="{534A8345-B267-4693-A3FE-315F3019F2EB}"/>
              </a:ext>
            </a:extLst>
          </p:cNvPr>
          <p:cNvSpPr>
            <a:spLocks noGrp="1"/>
          </p:cNvSpPr>
          <p:nvPr>
            <p:ph type="body" sz="quarter" idx="15"/>
          </p:nvPr>
        </p:nvSpPr>
        <p:spPr>
          <a:xfrm>
            <a:off x="1787802" y="3291724"/>
            <a:ext cx="4308198"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0">
            <a:extLst>
              <a:ext uri="{FF2B5EF4-FFF2-40B4-BE49-F238E27FC236}">
                <a16:creationId xmlns:a16="http://schemas.microsoft.com/office/drawing/2014/main" id="{96E870B0-E74A-46E1-AE16-3605283E6EB2}"/>
              </a:ext>
            </a:extLst>
          </p:cNvPr>
          <p:cNvSpPr>
            <a:spLocks noGrp="1"/>
          </p:cNvSpPr>
          <p:nvPr>
            <p:ph type="body" sz="quarter" idx="17" hasCustomPrompt="1"/>
          </p:nvPr>
        </p:nvSpPr>
        <p:spPr>
          <a:xfrm>
            <a:off x="1862534" y="1912145"/>
            <a:ext cx="4093765" cy="528750"/>
          </a:xfrm>
          <a:prstGeom prst="roundRect">
            <a:avLst>
              <a:gd name="adj" fmla="val 6344"/>
            </a:avLst>
          </a:prstGeom>
          <a:solidFill>
            <a:schemeClr val="accent2"/>
          </a:solidFill>
        </p:spPr>
        <p:txBody>
          <a:bodyPr lIns="180000" anchor="ctr"/>
          <a:lstStyle>
            <a:lvl1pPr algn="ctr">
              <a:defRPr sz="1400" b="0" cap="all" baseline="0">
                <a:solidFill>
                  <a:schemeClr val="bg2"/>
                </a:solidFill>
              </a:defRPr>
            </a:lvl1pPr>
            <a:lvl2pPr marL="38100" indent="0">
              <a:buNone/>
              <a:defRPr/>
            </a:lvl2pPr>
          </a:lstStyle>
          <a:p>
            <a:pPr lvl="0"/>
            <a:r>
              <a:rPr lang="en-US" dirty="0"/>
              <a:t>xx</a:t>
            </a:r>
          </a:p>
        </p:txBody>
      </p:sp>
      <p:sp>
        <p:nvSpPr>
          <p:cNvPr id="15" name="Text Placeholder 6">
            <a:extLst>
              <a:ext uri="{FF2B5EF4-FFF2-40B4-BE49-F238E27FC236}">
                <a16:creationId xmlns:a16="http://schemas.microsoft.com/office/drawing/2014/main" id="{16B65489-5776-4F23-BAE7-FF897C691F66}"/>
              </a:ext>
            </a:extLst>
          </p:cNvPr>
          <p:cNvSpPr>
            <a:spLocks noGrp="1"/>
          </p:cNvSpPr>
          <p:nvPr>
            <p:ph type="body" sz="quarter" idx="18" hasCustomPrompt="1"/>
          </p:nvPr>
        </p:nvSpPr>
        <p:spPr>
          <a:xfrm>
            <a:off x="6685457" y="2707970"/>
            <a:ext cx="4308198"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6" name="Text Placeholder 6">
            <a:extLst>
              <a:ext uri="{FF2B5EF4-FFF2-40B4-BE49-F238E27FC236}">
                <a16:creationId xmlns:a16="http://schemas.microsoft.com/office/drawing/2014/main" id="{90572E8A-9DBD-4650-BCAD-0A7503DF480E}"/>
              </a:ext>
            </a:extLst>
          </p:cNvPr>
          <p:cNvSpPr>
            <a:spLocks noGrp="1"/>
          </p:cNvSpPr>
          <p:nvPr>
            <p:ph type="body" sz="quarter" idx="19"/>
          </p:nvPr>
        </p:nvSpPr>
        <p:spPr>
          <a:xfrm>
            <a:off x="6685457" y="3291724"/>
            <a:ext cx="4308198"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0">
            <a:extLst>
              <a:ext uri="{FF2B5EF4-FFF2-40B4-BE49-F238E27FC236}">
                <a16:creationId xmlns:a16="http://schemas.microsoft.com/office/drawing/2014/main" id="{9C4863F0-B76B-4FEB-8F3C-E932035FAA54}"/>
              </a:ext>
            </a:extLst>
          </p:cNvPr>
          <p:cNvSpPr>
            <a:spLocks noGrp="1"/>
          </p:cNvSpPr>
          <p:nvPr>
            <p:ph type="body" sz="quarter" idx="20" hasCustomPrompt="1"/>
          </p:nvPr>
        </p:nvSpPr>
        <p:spPr>
          <a:xfrm>
            <a:off x="6761796" y="1912145"/>
            <a:ext cx="4093765"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grpSp>
        <p:nvGrpSpPr>
          <p:cNvPr id="26" name="Group 25">
            <a:extLst>
              <a:ext uri="{FF2B5EF4-FFF2-40B4-BE49-F238E27FC236}">
                <a16:creationId xmlns:a16="http://schemas.microsoft.com/office/drawing/2014/main" id="{90D6B31B-E80E-4D74-9C7E-160A1147E6AA}"/>
              </a:ext>
            </a:extLst>
          </p:cNvPr>
          <p:cNvGrpSpPr/>
          <p:nvPr userDrawn="1"/>
        </p:nvGrpSpPr>
        <p:grpSpPr>
          <a:xfrm>
            <a:off x="-3615109" y="0"/>
            <a:ext cx="3538941" cy="3827115"/>
            <a:chOff x="-3614713" y="0"/>
            <a:chExt cx="3538941" cy="3827115"/>
          </a:xfrm>
        </p:grpSpPr>
        <p:grpSp>
          <p:nvGrpSpPr>
            <p:cNvPr id="27" name="Group 26">
              <a:extLst>
                <a:ext uri="{FF2B5EF4-FFF2-40B4-BE49-F238E27FC236}">
                  <a16:creationId xmlns:a16="http://schemas.microsoft.com/office/drawing/2014/main" id="{6649A7A6-4F77-4573-B0B4-473FF5344791}"/>
                </a:ext>
              </a:extLst>
            </p:cNvPr>
            <p:cNvGrpSpPr/>
            <p:nvPr userDrawn="1"/>
          </p:nvGrpSpPr>
          <p:grpSpPr>
            <a:xfrm>
              <a:off x="-3614713" y="0"/>
              <a:ext cx="3538941" cy="3827115"/>
              <a:chOff x="397358" y="1593847"/>
              <a:chExt cx="3538941" cy="3827115"/>
            </a:xfrm>
          </p:grpSpPr>
          <p:sp>
            <p:nvSpPr>
              <p:cNvPr id="32" name="Rectangle 31">
                <a:extLst>
                  <a:ext uri="{FF2B5EF4-FFF2-40B4-BE49-F238E27FC236}">
                    <a16:creationId xmlns:a16="http://schemas.microsoft.com/office/drawing/2014/main" id="{33CD5FEA-87FE-408D-99E1-1A5EFB82039C}"/>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33" name="TextBox 32">
                <a:extLst>
                  <a:ext uri="{FF2B5EF4-FFF2-40B4-BE49-F238E27FC236}">
                    <a16:creationId xmlns:a16="http://schemas.microsoft.com/office/drawing/2014/main" id="{77CF53E9-EC65-4F15-A450-9F8EC71A194B}"/>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34" name="TextBox 33">
                <a:extLst>
                  <a:ext uri="{FF2B5EF4-FFF2-40B4-BE49-F238E27FC236}">
                    <a16:creationId xmlns:a16="http://schemas.microsoft.com/office/drawing/2014/main" id="{06693167-FEBC-46DA-BBE5-C2DDC28CB002}"/>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35" name="TextBox 34">
                <a:extLst>
                  <a:ext uri="{FF2B5EF4-FFF2-40B4-BE49-F238E27FC236}">
                    <a16:creationId xmlns:a16="http://schemas.microsoft.com/office/drawing/2014/main" id="{67669E09-3DEB-49F3-B9BD-7DBE6BF02928}"/>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36" name="TextBox 35">
                <a:extLst>
                  <a:ext uri="{FF2B5EF4-FFF2-40B4-BE49-F238E27FC236}">
                    <a16:creationId xmlns:a16="http://schemas.microsoft.com/office/drawing/2014/main" id="{67320BB7-97FA-4438-BEDF-C74911867F7E}"/>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37" name="Rectangle 36">
                <a:extLst>
                  <a:ext uri="{FF2B5EF4-FFF2-40B4-BE49-F238E27FC236}">
                    <a16:creationId xmlns:a16="http://schemas.microsoft.com/office/drawing/2014/main" id="{20B2C36E-ED09-4313-BDBB-67F7BB16329E}"/>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28" name="Picture 27">
              <a:extLst>
                <a:ext uri="{FF2B5EF4-FFF2-40B4-BE49-F238E27FC236}">
                  <a16:creationId xmlns:a16="http://schemas.microsoft.com/office/drawing/2014/main" id="{72DD50A1-4EAD-438A-808D-F594C4FC2A0C}"/>
                </a:ext>
              </a:extLst>
            </p:cNvPr>
            <p:cNvPicPr>
              <a:picLocks noChangeAspect="1"/>
            </p:cNvPicPr>
            <p:nvPr userDrawn="1"/>
          </p:nvPicPr>
          <p:blipFill>
            <a:blip r:embed="rId6"/>
            <a:stretch>
              <a:fillRect/>
            </a:stretch>
          </p:blipFill>
          <p:spPr>
            <a:xfrm>
              <a:off x="-2489585" y="1204872"/>
              <a:ext cx="1257300" cy="733425"/>
            </a:xfrm>
            <a:prstGeom prst="rect">
              <a:avLst/>
            </a:prstGeom>
          </p:spPr>
        </p:pic>
        <p:sp>
          <p:nvSpPr>
            <p:cNvPr id="29" name="Oval 28">
              <a:extLst>
                <a:ext uri="{FF2B5EF4-FFF2-40B4-BE49-F238E27FC236}">
                  <a16:creationId xmlns:a16="http://schemas.microsoft.com/office/drawing/2014/main" id="{FBAE0FF1-9800-4CDD-B6A8-919C3E488C5F}"/>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30" name="Picture 29">
              <a:extLst>
                <a:ext uri="{FF2B5EF4-FFF2-40B4-BE49-F238E27FC236}">
                  <a16:creationId xmlns:a16="http://schemas.microsoft.com/office/drawing/2014/main" id="{762A03CD-0C84-4CC8-B346-EA18F70402C0}"/>
                </a:ext>
              </a:extLst>
            </p:cNvPr>
            <p:cNvPicPr>
              <a:picLocks noChangeAspect="1"/>
            </p:cNvPicPr>
            <p:nvPr userDrawn="1"/>
          </p:nvPicPr>
          <p:blipFill>
            <a:blip r:embed="rId7"/>
            <a:stretch>
              <a:fillRect/>
            </a:stretch>
          </p:blipFill>
          <p:spPr>
            <a:xfrm>
              <a:off x="-2489585" y="3024193"/>
              <a:ext cx="1257300" cy="723900"/>
            </a:xfrm>
            <a:prstGeom prst="rect">
              <a:avLst/>
            </a:prstGeom>
          </p:spPr>
        </p:pic>
        <p:sp>
          <p:nvSpPr>
            <p:cNvPr id="31" name="Oval 30">
              <a:extLst>
                <a:ext uri="{FF2B5EF4-FFF2-40B4-BE49-F238E27FC236}">
                  <a16:creationId xmlns:a16="http://schemas.microsoft.com/office/drawing/2014/main" id="{F746141E-B033-4EC9-96D6-8E3A95A7BF5F}"/>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41607485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AA551857-4576-4027-8025-F4BD35A6C07D}"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Text Placeholder 6">
            <a:extLst>
              <a:ext uri="{FF2B5EF4-FFF2-40B4-BE49-F238E27FC236}">
                <a16:creationId xmlns:a16="http://schemas.microsoft.com/office/drawing/2014/main" id="{8F39862C-F18E-4199-BC70-A49EF9843BF6}"/>
              </a:ext>
            </a:extLst>
          </p:cNvPr>
          <p:cNvSpPr>
            <a:spLocks noGrp="1"/>
          </p:cNvSpPr>
          <p:nvPr>
            <p:ph type="body" sz="quarter" idx="14" hasCustomPrompt="1"/>
          </p:nvPr>
        </p:nvSpPr>
        <p:spPr>
          <a:xfrm>
            <a:off x="835302" y="2707970"/>
            <a:ext cx="3359011"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3" name="Text Placeholder 6">
            <a:extLst>
              <a:ext uri="{FF2B5EF4-FFF2-40B4-BE49-F238E27FC236}">
                <a16:creationId xmlns:a16="http://schemas.microsoft.com/office/drawing/2014/main" id="{534A8345-B267-4693-A3FE-315F3019F2EB}"/>
              </a:ext>
            </a:extLst>
          </p:cNvPr>
          <p:cNvSpPr>
            <a:spLocks noGrp="1"/>
          </p:cNvSpPr>
          <p:nvPr>
            <p:ph type="body" sz="quarter" idx="15"/>
          </p:nvPr>
        </p:nvSpPr>
        <p:spPr>
          <a:xfrm>
            <a:off x="835302" y="3291724"/>
            <a:ext cx="3359011"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0">
            <a:extLst>
              <a:ext uri="{FF2B5EF4-FFF2-40B4-BE49-F238E27FC236}">
                <a16:creationId xmlns:a16="http://schemas.microsoft.com/office/drawing/2014/main" id="{96E870B0-E74A-46E1-AE16-3605283E6EB2}"/>
              </a:ext>
            </a:extLst>
          </p:cNvPr>
          <p:cNvSpPr>
            <a:spLocks noGrp="1"/>
          </p:cNvSpPr>
          <p:nvPr>
            <p:ph type="body" sz="quarter" idx="17" hasCustomPrompt="1"/>
          </p:nvPr>
        </p:nvSpPr>
        <p:spPr>
          <a:xfrm>
            <a:off x="910035" y="1912145"/>
            <a:ext cx="3126744" cy="528750"/>
          </a:xfrm>
          <a:prstGeom prst="roundRect">
            <a:avLst>
              <a:gd name="adj" fmla="val 6344"/>
            </a:avLst>
          </a:prstGeom>
          <a:solidFill>
            <a:schemeClr val="accent2"/>
          </a:solidFill>
        </p:spPr>
        <p:txBody>
          <a:bodyPr lIns="180000" anchor="ctr"/>
          <a:lstStyle>
            <a:lvl1pPr algn="ctr">
              <a:defRPr sz="1400" b="0" cap="all" baseline="0">
                <a:solidFill>
                  <a:schemeClr val="bg2"/>
                </a:solidFill>
              </a:defRPr>
            </a:lvl1pPr>
            <a:lvl2pPr marL="38100" indent="0">
              <a:buNone/>
              <a:defRPr/>
            </a:lvl2pPr>
          </a:lstStyle>
          <a:p>
            <a:pPr lvl="0"/>
            <a:r>
              <a:rPr lang="en-US" dirty="0"/>
              <a:t>xx</a:t>
            </a:r>
          </a:p>
        </p:txBody>
      </p:sp>
      <p:sp>
        <p:nvSpPr>
          <p:cNvPr id="15" name="Text Placeholder 6">
            <a:extLst>
              <a:ext uri="{FF2B5EF4-FFF2-40B4-BE49-F238E27FC236}">
                <a16:creationId xmlns:a16="http://schemas.microsoft.com/office/drawing/2014/main" id="{16B65489-5776-4F23-BAE7-FF897C691F66}"/>
              </a:ext>
            </a:extLst>
          </p:cNvPr>
          <p:cNvSpPr>
            <a:spLocks noGrp="1"/>
          </p:cNvSpPr>
          <p:nvPr>
            <p:ph type="body" sz="quarter" idx="18" hasCustomPrompt="1"/>
          </p:nvPr>
        </p:nvSpPr>
        <p:spPr>
          <a:xfrm>
            <a:off x="4691557" y="2707970"/>
            <a:ext cx="3359011"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6" name="Text Placeholder 6">
            <a:extLst>
              <a:ext uri="{FF2B5EF4-FFF2-40B4-BE49-F238E27FC236}">
                <a16:creationId xmlns:a16="http://schemas.microsoft.com/office/drawing/2014/main" id="{90572E8A-9DBD-4650-BCAD-0A7503DF480E}"/>
              </a:ext>
            </a:extLst>
          </p:cNvPr>
          <p:cNvSpPr>
            <a:spLocks noGrp="1"/>
          </p:cNvSpPr>
          <p:nvPr>
            <p:ph type="body" sz="quarter" idx="19"/>
          </p:nvPr>
        </p:nvSpPr>
        <p:spPr>
          <a:xfrm>
            <a:off x="4691557" y="3291724"/>
            <a:ext cx="3359011"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0">
            <a:extLst>
              <a:ext uri="{FF2B5EF4-FFF2-40B4-BE49-F238E27FC236}">
                <a16:creationId xmlns:a16="http://schemas.microsoft.com/office/drawing/2014/main" id="{9C4863F0-B76B-4FEB-8F3C-E932035FAA54}"/>
              </a:ext>
            </a:extLst>
          </p:cNvPr>
          <p:cNvSpPr>
            <a:spLocks noGrp="1"/>
          </p:cNvSpPr>
          <p:nvPr>
            <p:ph type="body" sz="quarter" idx="20" hasCustomPrompt="1"/>
          </p:nvPr>
        </p:nvSpPr>
        <p:spPr>
          <a:xfrm>
            <a:off x="4767897" y="1912145"/>
            <a:ext cx="3126744"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18" name="Text Placeholder 6">
            <a:extLst>
              <a:ext uri="{FF2B5EF4-FFF2-40B4-BE49-F238E27FC236}">
                <a16:creationId xmlns:a16="http://schemas.microsoft.com/office/drawing/2014/main" id="{A15E72AC-FD85-4CAF-BCFA-DBB14CDCBD40}"/>
              </a:ext>
            </a:extLst>
          </p:cNvPr>
          <p:cNvSpPr>
            <a:spLocks noGrp="1"/>
          </p:cNvSpPr>
          <p:nvPr>
            <p:ph type="body" sz="quarter" idx="21" hasCustomPrompt="1"/>
          </p:nvPr>
        </p:nvSpPr>
        <p:spPr>
          <a:xfrm>
            <a:off x="8551027" y="2707970"/>
            <a:ext cx="3359011"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9" name="Text Placeholder 6">
            <a:extLst>
              <a:ext uri="{FF2B5EF4-FFF2-40B4-BE49-F238E27FC236}">
                <a16:creationId xmlns:a16="http://schemas.microsoft.com/office/drawing/2014/main" id="{1A8DA35A-E252-45A8-9F44-D32C71DBB63C}"/>
              </a:ext>
            </a:extLst>
          </p:cNvPr>
          <p:cNvSpPr>
            <a:spLocks noGrp="1"/>
          </p:cNvSpPr>
          <p:nvPr>
            <p:ph type="body" sz="quarter" idx="22"/>
          </p:nvPr>
        </p:nvSpPr>
        <p:spPr>
          <a:xfrm>
            <a:off x="8551027" y="3291724"/>
            <a:ext cx="3359011"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0">
            <a:extLst>
              <a:ext uri="{FF2B5EF4-FFF2-40B4-BE49-F238E27FC236}">
                <a16:creationId xmlns:a16="http://schemas.microsoft.com/office/drawing/2014/main" id="{7A7FE0B6-D52B-4AC2-B83B-F40827414739}"/>
              </a:ext>
            </a:extLst>
          </p:cNvPr>
          <p:cNvSpPr>
            <a:spLocks noGrp="1"/>
          </p:cNvSpPr>
          <p:nvPr>
            <p:ph type="body" sz="quarter" idx="23" hasCustomPrompt="1"/>
          </p:nvPr>
        </p:nvSpPr>
        <p:spPr>
          <a:xfrm>
            <a:off x="8625760" y="1912145"/>
            <a:ext cx="3126744"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grpSp>
        <p:nvGrpSpPr>
          <p:cNvPr id="21" name="Group 20">
            <a:extLst>
              <a:ext uri="{FF2B5EF4-FFF2-40B4-BE49-F238E27FC236}">
                <a16:creationId xmlns:a16="http://schemas.microsoft.com/office/drawing/2014/main" id="{1FB34B9D-E210-4EA8-84A7-516B0B82E5A2}"/>
              </a:ext>
            </a:extLst>
          </p:cNvPr>
          <p:cNvGrpSpPr/>
          <p:nvPr userDrawn="1"/>
        </p:nvGrpSpPr>
        <p:grpSpPr>
          <a:xfrm>
            <a:off x="-3615109" y="0"/>
            <a:ext cx="3538941" cy="3827115"/>
            <a:chOff x="-3614713" y="0"/>
            <a:chExt cx="3538941" cy="3827115"/>
          </a:xfrm>
        </p:grpSpPr>
        <p:grpSp>
          <p:nvGrpSpPr>
            <p:cNvPr id="22" name="Group 21">
              <a:extLst>
                <a:ext uri="{FF2B5EF4-FFF2-40B4-BE49-F238E27FC236}">
                  <a16:creationId xmlns:a16="http://schemas.microsoft.com/office/drawing/2014/main" id="{88E59544-522A-4F00-B7C9-1F4F2CAC6444}"/>
                </a:ext>
              </a:extLst>
            </p:cNvPr>
            <p:cNvGrpSpPr/>
            <p:nvPr userDrawn="1"/>
          </p:nvGrpSpPr>
          <p:grpSpPr>
            <a:xfrm>
              <a:off x="-3614713" y="0"/>
              <a:ext cx="3538941" cy="3827115"/>
              <a:chOff x="397358" y="1593847"/>
              <a:chExt cx="3538941" cy="3827115"/>
            </a:xfrm>
          </p:grpSpPr>
          <p:sp>
            <p:nvSpPr>
              <p:cNvPr id="27" name="Rectangle 26">
                <a:extLst>
                  <a:ext uri="{FF2B5EF4-FFF2-40B4-BE49-F238E27FC236}">
                    <a16:creationId xmlns:a16="http://schemas.microsoft.com/office/drawing/2014/main" id="{817C6517-C971-4BF2-B65A-E34D40A8A0B9}"/>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28" name="TextBox 27">
                <a:extLst>
                  <a:ext uri="{FF2B5EF4-FFF2-40B4-BE49-F238E27FC236}">
                    <a16:creationId xmlns:a16="http://schemas.microsoft.com/office/drawing/2014/main" id="{8C9A48C3-08DD-4A2F-A5DC-9C91D9C582DE}"/>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29" name="TextBox 28">
                <a:extLst>
                  <a:ext uri="{FF2B5EF4-FFF2-40B4-BE49-F238E27FC236}">
                    <a16:creationId xmlns:a16="http://schemas.microsoft.com/office/drawing/2014/main" id="{2DF403AC-3EC5-455C-921B-5C757AB645BC}"/>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30" name="TextBox 29">
                <a:extLst>
                  <a:ext uri="{FF2B5EF4-FFF2-40B4-BE49-F238E27FC236}">
                    <a16:creationId xmlns:a16="http://schemas.microsoft.com/office/drawing/2014/main" id="{266312B3-D1B6-45BF-89DE-A3AB07B8D228}"/>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31" name="TextBox 30">
                <a:extLst>
                  <a:ext uri="{FF2B5EF4-FFF2-40B4-BE49-F238E27FC236}">
                    <a16:creationId xmlns:a16="http://schemas.microsoft.com/office/drawing/2014/main" id="{6288A2C2-263D-46F6-882F-845AB5B71C29}"/>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32" name="Rectangle 31">
                <a:extLst>
                  <a:ext uri="{FF2B5EF4-FFF2-40B4-BE49-F238E27FC236}">
                    <a16:creationId xmlns:a16="http://schemas.microsoft.com/office/drawing/2014/main" id="{0137ECFA-BDD7-446E-A87D-8A1024849D94}"/>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23" name="Picture 22">
              <a:extLst>
                <a:ext uri="{FF2B5EF4-FFF2-40B4-BE49-F238E27FC236}">
                  <a16:creationId xmlns:a16="http://schemas.microsoft.com/office/drawing/2014/main" id="{E2D1E7CB-115A-4A7D-BF7A-8682DCC1849F}"/>
                </a:ext>
              </a:extLst>
            </p:cNvPr>
            <p:cNvPicPr>
              <a:picLocks noChangeAspect="1"/>
            </p:cNvPicPr>
            <p:nvPr userDrawn="1"/>
          </p:nvPicPr>
          <p:blipFill>
            <a:blip r:embed="rId6"/>
            <a:stretch>
              <a:fillRect/>
            </a:stretch>
          </p:blipFill>
          <p:spPr>
            <a:xfrm>
              <a:off x="-2489585" y="1204872"/>
              <a:ext cx="1257300" cy="733425"/>
            </a:xfrm>
            <a:prstGeom prst="rect">
              <a:avLst/>
            </a:prstGeom>
          </p:spPr>
        </p:pic>
        <p:sp>
          <p:nvSpPr>
            <p:cNvPr id="24" name="Oval 23">
              <a:extLst>
                <a:ext uri="{FF2B5EF4-FFF2-40B4-BE49-F238E27FC236}">
                  <a16:creationId xmlns:a16="http://schemas.microsoft.com/office/drawing/2014/main" id="{0B1F645F-060C-4E55-A30F-22A80A7C8AB8}"/>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25" name="Picture 24">
              <a:extLst>
                <a:ext uri="{FF2B5EF4-FFF2-40B4-BE49-F238E27FC236}">
                  <a16:creationId xmlns:a16="http://schemas.microsoft.com/office/drawing/2014/main" id="{2A297F8F-94B1-4EC0-AEEC-66C514DB6E22}"/>
                </a:ext>
              </a:extLst>
            </p:cNvPr>
            <p:cNvPicPr>
              <a:picLocks noChangeAspect="1"/>
            </p:cNvPicPr>
            <p:nvPr userDrawn="1"/>
          </p:nvPicPr>
          <p:blipFill>
            <a:blip r:embed="rId7"/>
            <a:stretch>
              <a:fillRect/>
            </a:stretch>
          </p:blipFill>
          <p:spPr>
            <a:xfrm>
              <a:off x="-2489585" y="3024193"/>
              <a:ext cx="1257300" cy="723900"/>
            </a:xfrm>
            <a:prstGeom prst="rect">
              <a:avLst/>
            </a:prstGeom>
          </p:spPr>
        </p:pic>
        <p:sp>
          <p:nvSpPr>
            <p:cNvPr id="26" name="Oval 25">
              <a:extLst>
                <a:ext uri="{FF2B5EF4-FFF2-40B4-BE49-F238E27FC236}">
                  <a16:creationId xmlns:a16="http://schemas.microsoft.com/office/drawing/2014/main" id="{916E8F7F-7ED2-4C30-AEC7-49C8AD73F36B}"/>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15106785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9EF476C6-AE49-4875-A8AC-C96F40B4ED01}"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Text Placeholder 6">
            <a:extLst>
              <a:ext uri="{FF2B5EF4-FFF2-40B4-BE49-F238E27FC236}">
                <a16:creationId xmlns:a16="http://schemas.microsoft.com/office/drawing/2014/main" id="{8F39862C-F18E-4199-BC70-A49EF9843BF6}"/>
              </a:ext>
            </a:extLst>
          </p:cNvPr>
          <p:cNvSpPr>
            <a:spLocks noGrp="1"/>
          </p:cNvSpPr>
          <p:nvPr>
            <p:ph type="body" sz="quarter" idx="14" hasCustomPrompt="1"/>
          </p:nvPr>
        </p:nvSpPr>
        <p:spPr>
          <a:xfrm>
            <a:off x="835302" y="2707970"/>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3" name="Text Placeholder 6">
            <a:extLst>
              <a:ext uri="{FF2B5EF4-FFF2-40B4-BE49-F238E27FC236}">
                <a16:creationId xmlns:a16="http://schemas.microsoft.com/office/drawing/2014/main" id="{534A8345-B267-4693-A3FE-315F3019F2EB}"/>
              </a:ext>
            </a:extLst>
          </p:cNvPr>
          <p:cNvSpPr>
            <a:spLocks noGrp="1"/>
          </p:cNvSpPr>
          <p:nvPr>
            <p:ph type="body" sz="quarter" idx="15"/>
          </p:nvPr>
        </p:nvSpPr>
        <p:spPr>
          <a:xfrm>
            <a:off x="835302" y="3291724"/>
            <a:ext cx="2696402"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0">
            <a:extLst>
              <a:ext uri="{FF2B5EF4-FFF2-40B4-BE49-F238E27FC236}">
                <a16:creationId xmlns:a16="http://schemas.microsoft.com/office/drawing/2014/main" id="{96E870B0-E74A-46E1-AE16-3605283E6EB2}"/>
              </a:ext>
            </a:extLst>
          </p:cNvPr>
          <p:cNvSpPr>
            <a:spLocks noGrp="1"/>
          </p:cNvSpPr>
          <p:nvPr>
            <p:ph type="body" sz="quarter" idx="17" hasCustomPrompt="1"/>
          </p:nvPr>
        </p:nvSpPr>
        <p:spPr>
          <a:xfrm>
            <a:off x="910035" y="1912145"/>
            <a:ext cx="2509953" cy="528750"/>
          </a:xfrm>
          <a:prstGeom prst="roundRect">
            <a:avLst>
              <a:gd name="adj" fmla="val 6344"/>
            </a:avLst>
          </a:prstGeom>
          <a:solidFill>
            <a:schemeClr val="accent2"/>
          </a:solidFill>
        </p:spPr>
        <p:txBody>
          <a:bodyPr lIns="180000" anchor="ctr"/>
          <a:lstStyle>
            <a:lvl1pPr algn="ctr">
              <a:defRPr sz="1400" b="0" cap="all" baseline="0">
                <a:solidFill>
                  <a:schemeClr val="bg2"/>
                </a:solidFill>
              </a:defRPr>
            </a:lvl1pPr>
            <a:lvl2pPr marL="38100" indent="0">
              <a:buNone/>
              <a:defRPr/>
            </a:lvl2pPr>
          </a:lstStyle>
          <a:p>
            <a:pPr lvl="0"/>
            <a:r>
              <a:rPr lang="en-US" dirty="0"/>
              <a:t>xx</a:t>
            </a:r>
          </a:p>
        </p:txBody>
      </p:sp>
      <p:sp>
        <p:nvSpPr>
          <p:cNvPr id="15" name="Text Placeholder 6">
            <a:extLst>
              <a:ext uri="{FF2B5EF4-FFF2-40B4-BE49-F238E27FC236}">
                <a16:creationId xmlns:a16="http://schemas.microsoft.com/office/drawing/2014/main" id="{16B65489-5776-4F23-BAE7-FF897C691F66}"/>
              </a:ext>
            </a:extLst>
          </p:cNvPr>
          <p:cNvSpPr>
            <a:spLocks noGrp="1"/>
          </p:cNvSpPr>
          <p:nvPr>
            <p:ph type="body" sz="quarter" idx="18" hasCustomPrompt="1"/>
          </p:nvPr>
        </p:nvSpPr>
        <p:spPr>
          <a:xfrm>
            <a:off x="3614369" y="2707970"/>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6" name="Text Placeholder 6">
            <a:extLst>
              <a:ext uri="{FF2B5EF4-FFF2-40B4-BE49-F238E27FC236}">
                <a16:creationId xmlns:a16="http://schemas.microsoft.com/office/drawing/2014/main" id="{90572E8A-9DBD-4650-BCAD-0A7503DF480E}"/>
              </a:ext>
            </a:extLst>
          </p:cNvPr>
          <p:cNvSpPr>
            <a:spLocks noGrp="1"/>
          </p:cNvSpPr>
          <p:nvPr>
            <p:ph type="body" sz="quarter" idx="19"/>
          </p:nvPr>
        </p:nvSpPr>
        <p:spPr>
          <a:xfrm>
            <a:off x="3614369" y="3291724"/>
            <a:ext cx="2696402"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0">
            <a:extLst>
              <a:ext uri="{FF2B5EF4-FFF2-40B4-BE49-F238E27FC236}">
                <a16:creationId xmlns:a16="http://schemas.microsoft.com/office/drawing/2014/main" id="{9C4863F0-B76B-4FEB-8F3C-E932035FAA54}"/>
              </a:ext>
            </a:extLst>
          </p:cNvPr>
          <p:cNvSpPr>
            <a:spLocks noGrp="1"/>
          </p:cNvSpPr>
          <p:nvPr>
            <p:ph type="body" sz="quarter" idx="20" hasCustomPrompt="1"/>
          </p:nvPr>
        </p:nvSpPr>
        <p:spPr>
          <a:xfrm>
            <a:off x="3689102" y="1912145"/>
            <a:ext cx="2509953"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18" name="Text Placeholder 6">
            <a:extLst>
              <a:ext uri="{FF2B5EF4-FFF2-40B4-BE49-F238E27FC236}">
                <a16:creationId xmlns:a16="http://schemas.microsoft.com/office/drawing/2014/main" id="{A15E72AC-FD85-4CAF-BCFA-DBB14CDCBD40}"/>
              </a:ext>
            </a:extLst>
          </p:cNvPr>
          <p:cNvSpPr>
            <a:spLocks noGrp="1"/>
          </p:cNvSpPr>
          <p:nvPr>
            <p:ph type="body" sz="quarter" idx="21" hasCustomPrompt="1"/>
          </p:nvPr>
        </p:nvSpPr>
        <p:spPr>
          <a:xfrm>
            <a:off x="6393847" y="2707970"/>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9" name="Text Placeholder 6">
            <a:extLst>
              <a:ext uri="{FF2B5EF4-FFF2-40B4-BE49-F238E27FC236}">
                <a16:creationId xmlns:a16="http://schemas.microsoft.com/office/drawing/2014/main" id="{1A8DA35A-E252-45A8-9F44-D32C71DBB63C}"/>
              </a:ext>
            </a:extLst>
          </p:cNvPr>
          <p:cNvSpPr>
            <a:spLocks noGrp="1"/>
          </p:cNvSpPr>
          <p:nvPr>
            <p:ph type="body" sz="quarter" idx="22"/>
          </p:nvPr>
        </p:nvSpPr>
        <p:spPr>
          <a:xfrm>
            <a:off x="6393847" y="3291724"/>
            <a:ext cx="2696402"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0">
            <a:extLst>
              <a:ext uri="{FF2B5EF4-FFF2-40B4-BE49-F238E27FC236}">
                <a16:creationId xmlns:a16="http://schemas.microsoft.com/office/drawing/2014/main" id="{7A7FE0B6-D52B-4AC2-B83B-F40827414739}"/>
              </a:ext>
            </a:extLst>
          </p:cNvPr>
          <p:cNvSpPr>
            <a:spLocks noGrp="1"/>
          </p:cNvSpPr>
          <p:nvPr>
            <p:ph type="body" sz="quarter" idx="23" hasCustomPrompt="1"/>
          </p:nvPr>
        </p:nvSpPr>
        <p:spPr>
          <a:xfrm>
            <a:off x="6468580" y="1912145"/>
            <a:ext cx="2509953"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21" name="Text Placeholder 6">
            <a:extLst>
              <a:ext uri="{FF2B5EF4-FFF2-40B4-BE49-F238E27FC236}">
                <a16:creationId xmlns:a16="http://schemas.microsoft.com/office/drawing/2014/main" id="{024D8BBD-CB2E-47D3-B8DD-286E890D5658}"/>
              </a:ext>
            </a:extLst>
          </p:cNvPr>
          <p:cNvSpPr>
            <a:spLocks noGrp="1"/>
          </p:cNvSpPr>
          <p:nvPr>
            <p:ph type="body" sz="quarter" idx="24" hasCustomPrompt="1"/>
          </p:nvPr>
        </p:nvSpPr>
        <p:spPr>
          <a:xfrm>
            <a:off x="9167818" y="2707970"/>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22" name="Text Placeholder 6">
            <a:extLst>
              <a:ext uri="{FF2B5EF4-FFF2-40B4-BE49-F238E27FC236}">
                <a16:creationId xmlns:a16="http://schemas.microsoft.com/office/drawing/2014/main" id="{EC460C96-5284-403B-BA9D-41913F7E4318}"/>
              </a:ext>
            </a:extLst>
          </p:cNvPr>
          <p:cNvSpPr>
            <a:spLocks noGrp="1"/>
          </p:cNvSpPr>
          <p:nvPr>
            <p:ph type="body" sz="quarter" idx="25"/>
          </p:nvPr>
        </p:nvSpPr>
        <p:spPr>
          <a:xfrm>
            <a:off x="9167818" y="3291724"/>
            <a:ext cx="2696402"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10">
            <a:extLst>
              <a:ext uri="{FF2B5EF4-FFF2-40B4-BE49-F238E27FC236}">
                <a16:creationId xmlns:a16="http://schemas.microsoft.com/office/drawing/2014/main" id="{1B5E469D-39CC-4BB1-B625-E55C4C33FCA7}"/>
              </a:ext>
            </a:extLst>
          </p:cNvPr>
          <p:cNvSpPr>
            <a:spLocks noGrp="1"/>
          </p:cNvSpPr>
          <p:nvPr>
            <p:ph type="body" sz="quarter" idx="26" hasCustomPrompt="1"/>
          </p:nvPr>
        </p:nvSpPr>
        <p:spPr>
          <a:xfrm>
            <a:off x="9242551" y="1912145"/>
            <a:ext cx="2509953"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grpSp>
        <p:nvGrpSpPr>
          <p:cNvPr id="24" name="Group 23">
            <a:extLst>
              <a:ext uri="{FF2B5EF4-FFF2-40B4-BE49-F238E27FC236}">
                <a16:creationId xmlns:a16="http://schemas.microsoft.com/office/drawing/2014/main" id="{E6FBF395-4954-4B5A-94F6-7084397EE3CB}"/>
              </a:ext>
            </a:extLst>
          </p:cNvPr>
          <p:cNvGrpSpPr/>
          <p:nvPr userDrawn="1"/>
        </p:nvGrpSpPr>
        <p:grpSpPr>
          <a:xfrm>
            <a:off x="-3615109" y="0"/>
            <a:ext cx="3538941" cy="3827115"/>
            <a:chOff x="-3614713" y="0"/>
            <a:chExt cx="3538941" cy="3827115"/>
          </a:xfrm>
        </p:grpSpPr>
        <p:grpSp>
          <p:nvGrpSpPr>
            <p:cNvPr id="25" name="Group 24">
              <a:extLst>
                <a:ext uri="{FF2B5EF4-FFF2-40B4-BE49-F238E27FC236}">
                  <a16:creationId xmlns:a16="http://schemas.microsoft.com/office/drawing/2014/main" id="{0D8AF466-2DF9-4E9B-A62D-CD92A881A30B}"/>
                </a:ext>
              </a:extLst>
            </p:cNvPr>
            <p:cNvGrpSpPr/>
            <p:nvPr userDrawn="1"/>
          </p:nvGrpSpPr>
          <p:grpSpPr>
            <a:xfrm>
              <a:off x="-3614713" y="0"/>
              <a:ext cx="3538941" cy="3827115"/>
              <a:chOff x="397358" y="1593847"/>
              <a:chExt cx="3538941" cy="3827115"/>
            </a:xfrm>
          </p:grpSpPr>
          <p:sp>
            <p:nvSpPr>
              <p:cNvPr id="30" name="Rectangle 29">
                <a:extLst>
                  <a:ext uri="{FF2B5EF4-FFF2-40B4-BE49-F238E27FC236}">
                    <a16:creationId xmlns:a16="http://schemas.microsoft.com/office/drawing/2014/main" id="{553B6908-96D5-405C-8BCC-BAD4D67908A9}"/>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31" name="TextBox 30">
                <a:extLst>
                  <a:ext uri="{FF2B5EF4-FFF2-40B4-BE49-F238E27FC236}">
                    <a16:creationId xmlns:a16="http://schemas.microsoft.com/office/drawing/2014/main" id="{EDCD93EE-CD7F-46B2-A52C-8A3A9C652E2C}"/>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32" name="TextBox 31">
                <a:extLst>
                  <a:ext uri="{FF2B5EF4-FFF2-40B4-BE49-F238E27FC236}">
                    <a16:creationId xmlns:a16="http://schemas.microsoft.com/office/drawing/2014/main" id="{152A65B7-8867-477F-8A61-11C3B93E12AC}"/>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33" name="TextBox 32">
                <a:extLst>
                  <a:ext uri="{FF2B5EF4-FFF2-40B4-BE49-F238E27FC236}">
                    <a16:creationId xmlns:a16="http://schemas.microsoft.com/office/drawing/2014/main" id="{B9E3B15D-F34A-42B0-9777-B7F763EB7A83}"/>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34" name="TextBox 33">
                <a:extLst>
                  <a:ext uri="{FF2B5EF4-FFF2-40B4-BE49-F238E27FC236}">
                    <a16:creationId xmlns:a16="http://schemas.microsoft.com/office/drawing/2014/main" id="{A91090E6-C12B-47F8-8BD3-906107916C4E}"/>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35" name="Rectangle 34">
                <a:extLst>
                  <a:ext uri="{FF2B5EF4-FFF2-40B4-BE49-F238E27FC236}">
                    <a16:creationId xmlns:a16="http://schemas.microsoft.com/office/drawing/2014/main" id="{638BA1A0-26C6-44C8-8B9C-BA30058A3BB7}"/>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26" name="Picture 25">
              <a:extLst>
                <a:ext uri="{FF2B5EF4-FFF2-40B4-BE49-F238E27FC236}">
                  <a16:creationId xmlns:a16="http://schemas.microsoft.com/office/drawing/2014/main" id="{63828F87-396E-4657-AD37-C7EA4451F143}"/>
                </a:ext>
              </a:extLst>
            </p:cNvPr>
            <p:cNvPicPr>
              <a:picLocks noChangeAspect="1"/>
            </p:cNvPicPr>
            <p:nvPr userDrawn="1"/>
          </p:nvPicPr>
          <p:blipFill>
            <a:blip r:embed="rId6"/>
            <a:stretch>
              <a:fillRect/>
            </a:stretch>
          </p:blipFill>
          <p:spPr>
            <a:xfrm>
              <a:off x="-2489585" y="1204872"/>
              <a:ext cx="1257300" cy="733425"/>
            </a:xfrm>
            <a:prstGeom prst="rect">
              <a:avLst/>
            </a:prstGeom>
          </p:spPr>
        </p:pic>
        <p:sp>
          <p:nvSpPr>
            <p:cNvPr id="27" name="Oval 26">
              <a:extLst>
                <a:ext uri="{FF2B5EF4-FFF2-40B4-BE49-F238E27FC236}">
                  <a16:creationId xmlns:a16="http://schemas.microsoft.com/office/drawing/2014/main" id="{6455E0DE-9E24-4A04-98F7-D6A19536B30E}"/>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28" name="Picture 27">
              <a:extLst>
                <a:ext uri="{FF2B5EF4-FFF2-40B4-BE49-F238E27FC236}">
                  <a16:creationId xmlns:a16="http://schemas.microsoft.com/office/drawing/2014/main" id="{AA57B396-EFAC-4D64-9224-B6A2E66416B3}"/>
                </a:ext>
              </a:extLst>
            </p:cNvPr>
            <p:cNvPicPr>
              <a:picLocks noChangeAspect="1"/>
            </p:cNvPicPr>
            <p:nvPr userDrawn="1"/>
          </p:nvPicPr>
          <p:blipFill>
            <a:blip r:embed="rId7"/>
            <a:stretch>
              <a:fillRect/>
            </a:stretch>
          </p:blipFill>
          <p:spPr>
            <a:xfrm>
              <a:off x="-2489585" y="3024193"/>
              <a:ext cx="1257300" cy="723900"/>
            </a:xfrm>
            <a:prstGeom prst="rect">
              <a:avLst/>
            </a:prstGeom>
          </p:spPr>
        </p:pic>
        <p:sp>
          <p:nvSpPr>
            <p:cNvPr id="29" name="Oval 28">
              <a:extLst>
                <a:ext uri="{FF2B5EF4-FFF2-40B4-BE49-F238E27FC236}">
                  <a16:creationId xmlns:a16="http://schemas.microsoft.com/office/drawing/2014/main" id="{43B7DE9E-4A6C-4D2D-B88E-68D02236A019}"/>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99854673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Stat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6E854D7B-547A-4DD6-8932-13C304816B36}"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Text Placeholder 6">
            <a:extLst>
              <a:ext uri="{FF2B5EF4-FFF2-40B4-BE49-F238E27FC236}">
                <a16:creationId xmlns:a16="http://schemas.microsoft.com/office/drawing/2014/main" id="{8F39862C-F18E-4199-BC70-A49EF9843BF6}"/>
              </a:ext>
            </a:extLst>
          </p:cNvPr>
          <p:cNvSpPr>
            <a:spLocks noGrp="1"/>
          </p:cNvSpPr>
          <p:nvPr>
            <p:ph type="body" sz="quarter" idx="14" hasCustomPrompt="1"/>
          </p:nvPr>
        </p:nvSpPr>
        <p:spPr>
          <a:xfrm>
            <a:off x="835302" y="2707970"/>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3" name="Text Placeholder 6">
            <a:extLst>
              <a:ext uri="{FF2B5EF4-FFF2-40B4-BE49-F238E27FC236}">
                <a16:creationId xmlns:a16="http://schemas.microsoft.com/office/drawing/2014/main" id="{534A8345-B267-4693-A3FE-315F3019F2EB}"/>
              </a:ext>
            </a:extLst>
          </p:cNvPr>
          <p:cNvSpPr>
            <a:spLocks noGrp="1"/>
          </p:cNvSpPr>
          <p:nvPr>
            <p:ph type="body" sz="quarter" idx="15"/>
          </p:nvPr>
        </p:nvSpPr>
        <p:spPr>
          <a:xfrm>
            <a:off x="835302" y="3291724"/>
            <a:ext cx="2166316"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0">
            <a:extLst>
              <a:ext uri="{FF2B5EF4-FFF2-40B4-BE49-F238E27FC236}">
                <a16:creationId xmlns:a16="http://schemas.microsoft.com/office/drawing/2014/main" id="{96E870B0-E74A-46E1-AE16-3605283E6EB2}"/>
              </a:ext>
            </a:extLst>
          </p:cNvPr>
          <p:cNvSpPr>
            <a:spLocks noGrp="1"/>
          </p:cNvSpPr>
          <p:nvPr>
            <p:ph type="body" sz="quarter" idx="17" hasCustomPrompt="1"/>
          </p:nvPr>
        </p:nvSpPr>
        <p:spPr>
          <a:xfrm>
            <a:off x="910035" y="1912145"/>
            <a:ext cx="2016521" cy="528750"/>
          </a:xfrm>
          <a:prstGeom prst="roundRect">
            <a:avLst>
              <a:gd name="adj" fmla="val 6344"/>
            </a:avLst>
          </a:prstGeom>
          <a:solidFill>
            <a:schemeClr val="accent2"/>
          </a:solidFill>
        </p:spPr>
        <p:txBody>
          <a:bodyPr lIns="180000" anchor="ctr"/>
          <a:lstStyle>
            <a:lvl1pPr algn="ctr">
              <a:defRPr sz="1400" b="0" cap="all" baseline="0">
                <a:solidFill>
                  <a:schemeClr val="bg2"/>
                </a:solidFill>
              </a:defRPr>
            </a:lvl1pPr>
            <a:lvl2pPr marL="38100" indent="0">
              <a:buNone/>
              <a:defRPr/>
            </a:lvl2pPr>
          </a:lstStyle>
          <a:p>
            <a:pPr lvl="0"/>
            <a:r>
              <a:rPr lang="en-US" dirty="0"/>
              <a:t>xx</a:t>
            </a:r>
          </a:p>
        </p:txBody>
      </p:sp>
      <p:sp>
        <p:nvSpPr>
          <p:cNvPr id="15" name="Text Placeholder 6">
            <a:extLst>
              <a:ext uri="{FF2B5EF4-FFF2-40B4-BE49-F238E27FC236}">
                <a16:creationId xmlns:a16="http://schemas.microsoft.com/office/drawing/2014/main" id="{16B65489-5776-4F23-BAE7-FF897C691F66}"/>
              </a:ext>
            </a:extLst>
          </p:cNvPr>
          <p:cNvSpPr>
            <a:spLocks noGrp="1"/>
          </p:cNvSpPr>
          <p:nvPr>
            <p:ph type="body" sz="quarter" idx="18" hasCustomPrompt="1"/>
          </p:nvPr>
        </p:nvSpPr>
        <p:spPr>
          <a:xfrm>
            <a:off x="3041789" y="2707970"/>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6" name="Text Placeholder 6">
            <a:extLst>
              <a:ext uri="{FF2B5EF4-FFF2-40B4-BE49-F238E27FC236}">
                <a16:creationId xmlns:a16="http://schemas.microsoft.com/office/drawing/2014/main" id="{90572E8A-9DBD-4650-BCAD-0A7503DF480E}"/>
              </a:ext>
            </a:extLst>
          </p:cNvPr>
          <p:cNvSpPr>
            <a:spLocks noGrp="1"/>
          </p:cNvSpPr>
          <p:nvPr>
            <p:ph type="body" sz="quarter" idx="19"/>
          </p:nvPr>
        </p:nvSpPr>
        <p:spPr>
          <a:xfrm>
            <a:off x="3041789" y="3291724"/>
            <a:ext cx="2166316"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0">
            <a:extLst>
              <a:ext uri="{FF2B5EF4-FFF2-40B4-BE49-F238E27FC236}">
                <a16:creationId xmlns:a16="http://schemas.microsoft.com/office/drawing/2014/main" id="{9C4863F0-B76B-4FEB-8F3C-E932035FAA54}"/>
              </a:ext>
            </a:extLst>
          </p:cNvPr>
          <p:cNvSpPr>
            <a:spLocks noGrp="1"/>
          </p:cNvSpPr>
          <p:nvPr>
            <p:ph type="body" sz="quarter" idx="20" hasCustomPrompt="1"/>
          </p:nvPr>
        </p:nvSpPr>
        <p:spPr>
          <a:xfrm>
            <a:off x="3116522" y="1912145"/>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18" name="Text Placeholder 6">
            <a:extLst>
              <a:ext uri="{FF2B5EF4-FFF2-40B4-BE49-F238E27FC236}">
                <a16:creationId xmlns:a16="http://schemas.microsoft.com/office/drawing/2014/main" id="{A15E72AC-FD85-4CAF-BCFA-DBB14CDCBD40}"/>
              </a:ext>
            </a:extLst>
          </p:cNvPr>
          <p:cNvSpPr>
            <a:spLocks noGrp="1"/>
          </p:cNvSpPr>
          <p:nvPr>
            <p:ph type="body" sz="quarter" idx="21" hasCustomPrompt="1"/>
          </p:nvPr>
        </p:nvSpPr>
        <p:spPr>
          <a:xfrm>
            <a:off x="5248276" y="2707970"/>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9" name="Text Placeholder 6">
            <a:extLst>
              <a:ext uri="{FF2B5EF4-FFF2-40B4-BE49-F238E27FC236}">
                <a16:creationId xmlns:a16="http://schemas.microsoft.com/office/drawing/2014/main" id="{1A8DA35A-E252-45A8-9F44-D32C71DBB63C}"/>
              </a:ext>
            </a:extLst>
          </p:cNvPr>
          <p:cNvSpPr>
            <a:spLocks noGrp="1"/>
          </p:cNvSpPr>
          <p:nvPr>
            <p:ph type="body" sz="quarter" idx="22"/>
          </p:nvPr>
        </p:nvSpPr>
        <p:spPr>
          <a:xfrm>
            <a:off x="5248276" y="3291724"/>
            <a:ext cx="2166316"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0">
            <a:extLst>
              <a:ext uri="{FF2B5EF4-FFF2-40B4-BE49-F238E27FC236}">
                <a16:creationId xmlns:a16="http://schemas.microsoft.com/office/drawing/2014/main" id="{7A7FE0B6-D52B-4AC2-B83B-F40827414739}"/>
              </a:ext>
            </a:extLst>
          </p:cNvPr>
          <p:cNvSpPr>
            <a:spLocks noGrp="1"/>
          </p:cNvSpPr>
          <p:nvPr>
            <p:ph type="body" sz="quarter" idx="23" hasCustomPrompt="1"/>
          </p:nvPr>
        </p:nvSpPr>
        <p:spPr>
          <a:xfrm>
            <a:off x="5323009" y="1912145"/>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21" name="Text Placeholder 6">
            <a:extLst>
              <a:ext uri="{FF2B5EF4-FFF2-40B4-BE49-F238E27FC236}">
                <a16:creationId xmlns:a16="http://schemas.microsoft.com/office/drawing/2014/main" id="{024D8BBD-CB2E-47D3-B8DD-286E890D5658}"/>
              </a:ext>
            </a:extLst>
          </p:cNvPr>
          <p:cNvSpPr>
            <a:spLocks noGrp="1"/>
          </p:cNvSpPr>
          <p:nvPr>
            <p:ph type="body" sz="quarter" idx="24" hasCustomPrompt="1"/>
          </p:nvPr>
        </p:nvSpPr>
        <p:spPr>
          <a:xfrm>
            <a:off x="7454763" y="2707970"/>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22" name="Text Placeholder 6">
            <a:extLst>
              <a:ext uri="{FF2B5EF4-FFF2-40B4-BE49-F238E27FC236}">
                <a16:creationId xmlns:a16="http://schemas.microsoft.com/office/drawing/2014/main" id="{EC460C96-5284-403B-BA9D-41913F7E4318}"/>
              </a:ext>
            </a:extLst>
          </p:cNvPr>
          <p:cNvSpPr>
            <a:spLocks noGrp="1"/>
          </p:cNvSpPr>
          <p:nvPr>
            <p:ph type="body" sz="quarter" idx="25"/>
          </p:nvPr>
        </p:nvSpPr>
        <p:spPr>
          <a:xfrm>
            <a:off x="7454763" y="3291724"/>
            <a:ext cx="2166316"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10">
            <a:extLst>
              <a:ext uri="{FF2B5EF4-FFF2-40B4-BE49-F238E27FC236}">
                <a16:creationId xmlns:a16="http://schemas.microsoft.com/office/drawing/2014/main" id="{1B5E469D-39CC-4BB1-B625-E55C4C33FCA7}"/>
              </a:ext>
            </a:extLst>
          </p:cNvPr>
          <p:cNvSpPr>
            <a:spLocks noGrp="1"/>
          </p:cNvSpPr>
          <p:nvPr>
            <p:ph type="body" sz="quarter" idx="26" hasCustomPrompt="1"/>
          </p:nvPr>
        </p:nvSpPr>
        <p:spPr>
          <a:xfrm>
            <a:off x="7529496" y="1912145"/>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24" name="Text Placeholder 6">
            <a:extLst>
              <a:ext uri="{FF2B5EF4-FFF2-40B4-BE49-F238E27FC236}">
                <a16:creationId xmlns:a16="http://schemas.microsoft.com/office/drawing/2014/main" id="{D8EFD45E-60FC-4645-A3BD-274AE9833481}"/>
              </a:ext>
            </a:extLst>
          </p:cNvPr>
          <p:cNvSpPr>
            <a:spLocks noGrp="1"/>
          </p:cNvSpPr>
          <p:nvPr>
            <p:ph type="body" sz="quarter" idx="27" hasCustomPrompt="1"/>
          </p:nvPr>
        </p:nvSpPr>
        <p:spPr>
          <a:xfrm>
            <a:off x="9661250" y="2707970"/>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25" name="Text Placeholder 6">
            <a:extLst>
              <a:ext uri="{FF2B5EF4-FFF2-40B4-BE49-F238E27FC236}">
                <a16:creationId xmlns:a16="http://schemas.microsoft.com/office/drawing/2014/main" id="{9AD7F4AD-C34E-4D69-81CE-F33D4ABEEF4D}"/>
              </a:ext>
            </a:extLst>
          </p:cNvPr>
          <p:cNvSpPr>
            <a:spLocks noGrp="1"/>
          </p:cNvSpPr>
          <p:nvPr>
            <p:ph type="body" sz="quarter" idx="28"/>
          </p:nvPr>
        </p:nvSpPr>
        <p:spPr>
          <a:xfrm>
            <a:off x="9661250" y="3291724"/>
            <a:ext cx="2166316" cy="1896501"/>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Text Placeholder 10">
            <a:extLst>
              <a:ext uri="{FF2B5EF4-FFF2-40B4-BE49-F238E27FC236}">
                <a16:creationId xmlns:a16="http://schemas.microsoft.com/office/drawing/2014/main" id="{A2BB79F6-F2A7-4643-9569-06EFCAEDE4E9}"/>
              </a:ext>
            </a:extLst>
          </p:cNvPr>
          <p:cNvSpPr>
            <a:spLocks noGrp="1"/>
          </p:cNvSpPr>
          <p:nvPr>
            <p:ph type="body" sz="quarter" idx="29" hasCustomPrompt="1"/>
          </p:nvPr>
        </p:nvSpPr>
        <p:spPr>
          <a:xfrm>
            <a:off x="9735983" y="1912145"/>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grpSp>
        <p:nvGrpSpPr>
          <p:cNvPr id="27" name="Group 26">
            <a:extLst>
              <a:ext uri="{FF2B5EF4-FFF2-40B4-BE49-F238E27FC236}">
                <a16:creationId xmlns:a16="http://schemas.microsoft.com/office/drawing/2014/main" id="{A542CD71-6CB9-46CB-8045-180FEA0A7CC8}"/>
              </a:ext>
            </a:extLst>
          </p:cNvPr>
          <p:cNvGrpSpPr/>
          <p:nvPr userDrawn="1"/>
        </p:nvGrpSpPr>
        <p:grpSpPr>
          <a:xfrm>
            <a:off x="-3615109" y="0"/>
            <a:ext cx="3538941" cy="3827115"/>
            <a:chOff x="-3614713" y="0"/>
            <a:chExt cx="3538941" cy="3827115"/>
          </a:xfrm>
        </p:grpSpPr>
        <p:grpSp>
          <p:nvGrpSpPr>
            <p:cNvPr id="28" name="Group 27">
              <a:extLst>
                <a:ext uri="{FF2B5EF4-FFF2-40B4-BE49-F238E27FC236}">
                  <a16:creationId xmlns:a16="http://schemas.microsoft.com/office/drawing/2014/main" id="{A72FE615-C228-46EA-A47C-4BFAD020E930}"/>
                </a:ext>
              </a:extLst>
            </p:cNvPr>
            <p:cNvGrpSpPr/>
            <p:nvPr userDrawn="1"/>
          </p:nvGrpSpPr>
          <p:grpSpPr>
            <a:xfrm>
              <a:off x="-3614713" y="0"/>
              <a:ext cx="3538941" cy="3827115"/>
              <a:chOff x="397358" y="1593847"/>
              <a:chExt cx="3538941" cy="3827115"/>
            </a:xfrm>
          </p:grpSpPr>
          <p:sp>
            <p:nvSpPr>
              <p:cNvPr id="33" name="Rectangle 32">
                <a:extLst>
                  <a:ext uri="{FF2B5EF4-FFF2-40B4-BE49-F238E27FC236}">
                    <a16:creationId xmlns:a16="http://schemas.microsoft.com/office/drawing/2014/main" id="{CA090875-63B8-483B-BF6F-688366BE98FF}"/>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34" name="TextBox 33">
                <a:extLst>
                  <a:ext uri="{FF2B5EF4-FFF2-40B4-BE49-F238E27FC236}">
                    <a16:creationId xmlns:a16="http://schemas.microsoft.com/office/drawing/2014/main" id="{F1CAE5A3-B2E2-4000-A5FC-02368CD773C8}"/>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35" name="TextBox 34">
                <a:extLst>
                  <a:ext uri="{FF2B5EF4-FFF2-40B4-BE49-F238E27FC236}">
                    <a16:creationId xmlns:a16="http://schemas.microsoft.com/office/drawing/2014/main" id="{71A340D1-1295-48B6-B462-F43C8786363A}"/>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36" name="TextBox 35">
                <a:extLst>
                  <a:ext uri="{FF2B5EF4-FFF2-40B4-BE49-F238E27FC236}">
                    <a16:creationId xmlns:a16="http://schemas.microsoft.com/office/drawing/2014/main" id="{70169021-4F2A-4A09-9D9A-EB8B59BA57DE}"/>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37" name="TextBox 36">
                <a:extLst>
                  <a:ext uri="{FF2B5EF4-FFF2-40B4-BE49-F238E27FC236}">
                    <a16:creationId xmlns:a16="http://schemas.microsoft.com/office/drawing/2014/main" id="{BBADA505-3D1E-4DC1-B336-326B44BA4519}"/>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38" name="Rectangle 37">
                <a:extLst>
                  <a:ext uri="{FF2B5EF4-FFF2-40B4-BE49-F238E27FC236}">
                    <a16:creationId xmlns:a16="http://schemas.microsoft.com/office/drawing/2014/main" id="{EC4A4EBC-C72C-4AD1-955C-1A21F7BE24DC}"/>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29" name="Picture 28">
              <a:extLst>
                <a:ext uri="{FF2B5EF4-FFF2-40B4-BE49-F238E27FC236}">
                  <a16:creationId xmlns:a16="http://schemas.microsoft.com/office/drawing/2014/main" id="{77D23C0F-1F00-4107-A836-7FFC85899F7A}"/>
                </a:ext>
              </a:extLst>
            </p:cNvPr>
            <p:cNvPicPr>
              <a:picLocks noChangeAspect="1"/>
            </p:cNvPicPr>
            <p:nvPr userDrawn="1"/>
          </p:nvPicPr>
          <p:blipFill>
            <a:blip r:embed="rId6"/>
            <a:stretch>
              <a:fillRect/>
            </a:stretch>
          </p:blipFill>
          <p:spPr>
            <a:xfrm>
              <a:off x="-2489585" y="1204872"/>
              <a:ext cx="1257300" cy="733425"/>
            </a:xfrm>
            <a:prstGeom prst="rect">
              <a:avLst/>
            </a:prstGeom>
          </p:spPr>
        </p:pic>
        <p:sp>
          <p:nvSpPr>
            <p:cNvPr id="30" name="Oval 29">
              <a:extLst>
                <a:ext uri="{FF2B5EF4-FFF2-40B4-BE49-F238E27FC236}">
                  <a16:creationId xmlns:a16="http://schemas.microsoft.com/office/drawing/2014/main" id="{67B4F0B2-53FC-4D8C-A810-C4DB44724F9A}"/>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31" name="Picture 30">
              <a:extLst>
                <a:ext uri="{FF2B5EF4-FFF2-40B4-BE49-F238E27FC236}">
                  <a16:creationId xmlns:a16="http://schemas.microsoft.com/office/drawing/2014/main" id="{78764904-6D1D-43F2-A8DE-51DDA1F77562}"/>
                </a:ext>
              </a:extLst>
            </p:cNvPr>
            <p:cNvPicPr>
              <a:picLocks noChangeAspect="1"/>
            </p:cNvPicPr>
            <p:nvPr userDrawn="1"/>
          </p:nvPicPr>
          <p:blipFill>
            <a:blip r:embed="rId7"/>
            <a:stretch>
              <a:fillRect/>
            </a:stretch>
          </p:blipFill>
          <p:spPr>
            <a:xfrm>
              <a:off x="-2489585" y="3024193"/>
              <a:ext cx="1257300" cy="723900"/>
            </a:xfrm>
            <a:prstGeom prst="rect">
              <a:avLst/>
            </a:prstGeom>
          </p:spPr>
        </p:pic>
        <p:sp>
          <p:nvSpPr>
            <p:cNvPr id="32" name="Oval 31">
              <a:extLst>
                <a:ext uri="{FF2B5EF4-FFF2-40B4-BE49-F238E27FC236}">
                  <a16:creationId xmlns:a16="http://schemas.microsoft.com/office/drawing/2014/main" id="{A88B616F-7A0E-4C43-BEAF-ACFD3C128537}"/>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29571488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Stat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3479F3AB-1595-44EB-805E-B05C9B8DEB58}"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Text Placeholder 6">
            <a:extLst>
              <a:ext uri="{FF2B5EF4-FFF2-40B4-BE49-F238E27FC236}">
                <a16:creationId xmlns:a16="http://schemas.microsoft.com/office/drawing/2014/main" id="{8F39862C-F18E-4199-BC70-A49EF9843BF6}"/>
              </a:ext>
            </a:extLst>
          </p:cNvPr>
          <p:cNvSpPr>
            <a:spLocks noGrp="1"/>
          </p:cNvSpPr>
          <p:nvPr>
            <p:ph type="body" sz="quarter" idx="14" hasCustomPrompt="1"/>
          </p:nvPr>
        </p:nvSpPr>
        <p:spPr>
          <a:xfrm>
            <a:off x="835302" y="2230364"/>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3" name="Text Placeholder 6">
            <a:extLst>
              <a:ext uri="{FF2B5EF4-FFF2-40B4-BE49-F238E27FC236}">
                <a16:creationId xmlns:a16="http://schemas.microsoft.com/office/drawing/2014/main" id="{534A8345-B267-4693-A3FE-315F3019F2EB}"/>
              </a:ext>
            </a:extLst>
          </p:cNvPr>
          <p:cNvSpPr>
            <a:spLocks noGrp="1"/>
          </p:cNvSpPr>
          <p:nvPr>
            <p:ph type="body" sz="quarter" idx="15"/>
          </p:nvPr>
        </p:nvSpPr>
        <p:spPr>
          <a:xfrm>
            <a:off x="835302" y="2814119"/>
            <a:ext cx="2696402" cy="1000876"/>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0">
            <a:extLst>
              <a:ext uri="{FF2B5EF4-FFF2-40B4-BE49-F238E27FC236}">
                <a16:creationId xmlns:a16="http://schemas.microsoft.com/office/drawing/2014/main" id="{96E870B0-E74A-46E1-AE16-3605283E6EB2}"/>
              </a:ext>
            </a:extLst>
          </p:cNvPr>
          <p:cNvSpPr>
            <a:spLocks noGrp="1"/>
          </p:cNvSpPr>
          <p:nvPr>
            <p:ph type="body" sz="quarter" idx="17" hasCustomPrompt="1"/>
          </p:nvPr>
        </p:nvSpPr>
        <p:spPr>
          <a:xfrm>
            <a:off x="910035" y="1434539"/>
            <a:ext cx="2509953" cy="528750"/>
          </a:xfrm>
          <a:prstGeom prst="roundRect">
            <a:avLst>
              <a:gd name="adj" fmla="val 6344"/>
            </a:avLst>
          </a:prstGeom>
          <a:solidFill>
            <a:schemeClr val="accent2"/>
          </a:solidFill>
        </p:spPr>
        <p:txBody>
          <a:bodyPr lIns="180000" anchor="ctr"/>
          <a:lstStyle>
            <a:lvl1pPr algn="ctr">
              <a:defRPr sz="1400" b="0" cap="all" baseline="0">
                <a:solidFill>
                  <a:schemeClr val="bg2"/>
                </a:solidFill>
              </a:defRPr>
            </a:lvl1pPr>
            <a:lvl2pPr marL="38100" indent="0">
              <a:buNone/>
              <a:defRPr/>
            </a:lvl2pPr>
          </a:lstStyle>
          <a:p>
            <a:pPr lvl="0"/>
            <a:r>
              <a:rPr lang="en-US" dirty="0"/>
              <a:t>xx</a:t>
            </a:r>
          </a:p>
        </p:txBody>
      </p:sp>
      <p:sp>
        <p:nvSpPr>
          <p:cNvPr id="15" name="Text Placeholder 6">
            <a:extLst>
              <a:ext uri="{FF2B5EF4-FFF2-40B4-BE49-F238E27FC236}">
                <a16:creationId xmlns:a16="http://schemas.microsoft.com/office/drawing/2014/main" id="{16B65489-5776-4F23-BAE7-FF897C691F66}"/>
              </a:ext>
            </a:extLst>
          </p:cNvPr>
          <p:cNvSpPr>
            <a:spLocks noGrp="1"/>
          </p:cNvSpPr>
          <p:nvPr>
            <p:ph type="body" sz="quarter" idx="18" hasCustomPrompt="1"/>
          </p:nvPr>
        </p:nvSpPr>
        <p:spPr>
          <a:xfrm>
            <a:off x="3614369" y="2230364"/>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6" name="Text Placeholder 6">
            <a:extLst>
              <a:ext uri="{FF2B5EF4-FFF2-40B4-BE49-F238E27FC236}">
                <a16:creationId xmlns:a16="http://schemas.microsoft.com/office/drawing/2014/main" id="{90572E8A-9DBD-4650-BCAD-0A7503DF480E}"/>
              </a:ext>
            </a:extLst>
          </p:cNvPr>
          <p:cNvSpPr>
            <a:spLocks noGrp="1"/>
          </p:cNvSpPr>
          <p:nvPr>
            <p:ph type="body" sz="quarter" idx="19"/>
          </p:nvPr>
        </p:nvSpPr>
        <p:spPr>
          <a:xfrm>
            <a:off x="3614369" y="2814119"/>
            <a:ext cx="2696402" cy="1000876"/>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0">
            <a:extLst>
              <a:ext uri="{FF2B5EF4-FFF2-40B4-BE49-F238E27FC236}">
                <a16:creationId xmlns:a16="http://schemas.microsoft.com/office/drawing/2014/main" id="{9C4863F0-B76B-4FEB-8F3C-E932035FAA54}"/>
              </a:ext>
            </a:extLst>
          </p:cNvPr>
          <p:cNvSpPr>
            <a:spLocks noGrp="1"/>
          </p:cNvSpPr>
          <p:nvPr>
            <p:ph type="body" sz="quarter" idx="20" hasCustomPrompt="1"/>
          </p:nvPr>
        </p:nvSpPr>
        <p:spPr>
          <a:xfrm>
            <a:off x="3689102" y="1434539"/>
            <a:ext cx="2509953"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18" name="Text Placeholder 6">
            <a:extLst>
              <a:ext uri="{FF2B5EF4-FFF2-40B4-BE49-F238E27FC236}">
                <a16:creationId xmlns:a16="http://schemas.microsoft.com/office/drawing/2014/main" id="{A15E72AC-FD85-4CAF-BCFA-DBB14CDCBD40}"/>
              </a:ext>
            </a:extLst>
          </p:cNvPr>
          <p:cNvSpPr>
            <a:spLocks noGrp="1"/>
          </p:cNvSpPr>
          <p:nvPr>
            <p:ph type="body" sz="quarter" idx="21" hasCustomPrompt="1"/>
          </p:nvPr>
        </p:nvSpPr>
        <p:spPr>
          <a:xfrm>
            <a:off x="6393847" y="2230364"/>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9" name="Text Placeholder 6">
            <a:extLst>
              <a:ext uri="{FF2B5EF4-FFF2-40B4-BE49-F238E27FC236}">
                <a16:creationId xmlns:a16="http://schemas.microsoft.com/office/drawing/2014/main" id="{1A8DA35A-E252-45A8-9F44-D32C71DBB63C}"/>
              </a:ext>
            </a:extLst>
          </p:cNvPr>
          <p:cNvSpPr>
            <a:spLocks noGrp="1"/>
          </p:cNvSpPr>
          <p:nvPr>
            <p:ph type="body" sz="quarter" idx="22"/>
          </p:nvPr>
        </p:nvSpPr>
        <p:spPr>
          <a:xfrm>
            <a:off x="6393847" y="2814119"/>
            <a:ext cx="2696402" cy="1000876"/>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0">
            <a:extLst>
              <a:ext uri="{FF2B5EF4-FFF2-40B4-BE49-F238E27FC236}">
                <a16:creationId xmlns:a16="http://schemas.microsoft.com/office/drawing/2014/main" id="{7A7FE0B6-D52B-4AC2-B83B-F40827414739}"/>
              </a:ext>
            </a:extLst>
          </p:cNvPr>
          <p:cNvSpPr>
            <a:spLocks noGrp="1"/>
          </p:cNvSpPr>
          <p:nvPr>
            <p:ph type="body" sz="quarter" idx="23" hasCustomPrompt="1"/>
          </p:nvPr>
        </p:nvSpPr>
        <p:spPr>
          <a:xfrm>
            <a:off x="6468580" y="1434539"/>
            <a:ext cx="2509953"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21" name="Text Placeholder 6">
            <a:extLst>
              <a:ext uri="{FF2B5EF4-FFF2-40B4-BE49-F238E27FC236}">
                <a16:creationId xmlns:a16="http://schemas.microsoft.com/office/drawing/2014/main" id="{024D8BBD-CB2E-47D3-B8DD-286E890D5658}"/>
              </a:ext>
            </a:extLst>
          </p:cNvPr>
          <p:cNvSpPr>
            <a:spLocks noGrp="1"/>
          </p:cNvSpPr>
          <p:nvPr>
            <p:ph type="body" sz="quarter" idx="24" hasCustomPrompt="1"/>
          </p:nvPr>
        </p:nvSpPr>
        <p:spPr>
          <a:xfrm>
            <a:off x="9167818" y="2230364"/>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22" name="Text Placeholder 6">
            <a:extLst>
              <a:ext uri="{FF2B5EF4-FFF2-40B4-BE49-F238E27FC236}">
                <a16:creationId xmlns:a16="http://schemas.microsoft.com/office/drawing/2014/main" id="{EC460C96-5284-403B-BA9D-41913F7E4318}"/>
              </a:ext>
            </a:extLst>
          </p:cNvPr>
          <p:cNvSpPr>
            <a:spLocks noGrp="1"/>
          </p:cNvSpPr>
          <p:nvPr>
            <p:ph type="body" sz="quarter" idx="25"/>
          </p:nvPr>
        </p:nvSpPr>
        <p:spPr>
          <a:xfrm>
            <a:off x="9167818" y="2814119"/>
            <a:ext cx="2696402" cy="1000876"/>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10">
            <a:extLst>
              <a:ext uri="{FF2B5EF4-FFF2-40B4-BE49-F238E27FC236}">
                <a16:creationId xmlns:a16="http://schemas.microsoft.com/office/drawing/2014/main" id="{1B5E469D-39CC-4BB1-B625-E55C4C33FCA7}"/>
              </a:ext>
            </a:extLst>
          </p:cNvPr>
          <p:cNvSpPr>
            <a:spLocks noGrp="1"/>
          </p:cNvSpPr>
          <p:nvPr>
            <p:ph type="body" sz="quarter" idx="26" hasCustomPrompt="1"/>
          </p:nvPr>
        </p:nvSpPr>
        <p:spPr>
          <a:xfrm>
            <a:off x="9242551" y="1434539"/>
            <a:ext cx="2509953"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24" name="Text Placeholder 6">
            <a:extLst>
              <a:ext uri="{FF2B5EF4-FFF2-40B4-BE49-F238E27FC236}">
                <a16:creationId xmlns:a16="http://schemas.microsoft.com/office/drawing/2014/main" id="{10362F50-4978-413C-8BC2-06054F866D2E}"/>
              </a:ext>
            </a:extLst>
          </p:cNvPr>
          <p:cNvSpPr>
            <a:spLocks noGrp="1"/>
          </p:cNvSpPr>
          <p:nvPr>
            <p:ph type="body" sz="quarter" idx="27" hasCustomPrompt="1"/>
          </p:nvPr>
        </p:nvSpPr>
        <p:spPr>
          <a:xfrm>
            <a:off x="835302" y="4803552"/>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25" name="Text Placeholder 6">
            <a:extLst>
              <a:ext uri="{FF2B5EF4-FFF2-40B4-BE49-F238E27FC236}">
                <a16:creationId xmlns:a16="http://schemas.microsoft.com/office/drawing/2014/main" id="{1236BE0F-5D94-46CF-A214-95145B1D0681}"/>
              </a:ext>
            </a:extLst>
          </p:cNvPr>
          <p:cNvSpPr>
            <a:spLocks noGrp="1"/>
          </p:cNvSpPr>
          <p:nvPr>
            <p:ph type="body" sz="quarter" idx="28"/>
          </p:nvPr>
        </p:nvSpPr>
        <p:spPr>
          <a:xfrm>
            <a:off x="835302" y="5387307"/>
            <a:ext cx="2696402" cy="1000876"/>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Text Placeholder 10">
            <a:extLst>
              <a:ext uri="{FF2B5EF4-FFF2-40B4-BE49-F238E27FC236}">
                <a16:creationId xmlns:a16="http://schemas.microsoft.com/office/drawing/2014/main" id="{9F9F965A-5346-4121-AFAC-8A855C615032}"/>
              </a:ext>
            </a:extLst>
          </p:cNvPr>
          <p:cNvSpPr>
            <a:spLocks noGrp="1"/>
          </p:cNvSpPr>
          <p:nvPr>
            <p:ph type="body" sz="quarter" idx="29" hasCustomPrompt="1"/>
          </p:nvPr>
        </p:nvSpPr>
        <p:spPr>
          <a:xfrm>
            <a:off x="910035" y="4007727"/>
            <a:ext cx="2509953" cy="528750"/>
          </a:xfrm>
          <a:prstGeom prst="roundRect">
            <a:avLst>
              <a:gd name="adj" fmla="val 6344"/>
            </a:avLst>
          </a:prstGeom>
          <a:solidFill>
            <a:schemeClr val="accent2"/>
          </a:solidFill>
        </p:spPr>
        <p:txBody>
          <a:bodyPr lIns="180000" anchor="ctr"/>
          <a:lstStyle>
            <a:lvl1pPr algn="ctr">
              <a:defRPr sz="1400" b="0" cap="all" baseline="0">
                <a:solidFill>
                  <a:schemeClr val="bg2"/>
                </a:solidFill>
              </a:defRPr>
            </a:lvl1pPr>
            <a:lvl2pPr marL="38100" indent="0">
              <a:buNone/>
              <a:defRPr/>
            </a:lvl2pPr>
          </a:lstStyle>
          <a:p>
            <a:pPr lvl="0"/>
            <a:r>
              <a:rPr lang="en-US" dirty="0"/>
              <a:t>xx</a:t>
            </a:r>
          </a:p>
        </p:txBody>
      </p:sp>
      <p:sp>
        <p:nvSpPr>
          <p:cNvPr id="27" name="Text Placeholder 6">
            <a:extLst>
              <a:ext uri="{FF2B5EF4-FFF2-40B4-BE49-F238E27FC236}">
                <a16:creationId xmlns:a16="http://schemas.microsoft.com/office/drawing/2014/main" id="{056378E0-E58B-4DFB-9A97-9FE61C10DA67}"/>
              </a:ext>
            </a:extLst>
          </p:cNvPr>
          <p:cNvSpPr>
            <a:spLocks noGrp="1"/>
          </p:cNvSpPr>
          <p:nvPr>
            <p:ph type="body" sz="quarter" idx="30" hasCustomPrompt="1"/>
          </p:nvPr>
        </p:nvSpPr>
        <p:spPr>
          <a:xfrm>
            <a:off x="3614369" y="4803552"/>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28" name="Text Placeholder 6">
            <a:extLst>
              <a:ext uri="{FF2B5EF4-FFF2-40B4-BE49-F238E27FC236}">
                <a16:creationId xmlns:a16="http://schemas.microsoft.com/office/drawing/2014/main" id="{5AF467ED-405B-4F4A-992E-BAB48BEF8FCF}"/>
              </a:ext>
            </a:extLst>
          </p:cNvPr>
          <p:cNvSpPr>
            <a:spLocks noGrp="1"/>
          </p:cNvSpPr>
          <p:nvPr>
            <p:ph type="body" sz="quarter" idx="31"/>
          </p:nvPr>
        </p:nvSpPr>
        <p:spPr>
          <a:xfrm>
            <a:off x="3614369" y="5387307"/>
            <a:ext cx="2696402" cy="1000876"/>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10">
            <a:extLst>
              <a:ext uri="{FF2B5EF4-FFF2-40B4-BE49-F238E27FC236}">
                <a16:creationId xmlns:a16="http://schemas.microsoft.com/office/drawing/2014/main" id="{D0347564-8008-44D1-B9AF-38EB6DB3B0A6}"/>
              </a:ext>
            </a:extLst>
          </p:cNvPr>
          <p:cNvSpPr>
            <a:spLocks noGrp="1"/>
          </p:cNvSpPr>
          <p:nvPr>
            <p:ph type="body" sz="quarter" idx="32" hasCustomPrompt="1"/>
          </p:nvPr>
        </p:nvSpPr>
        <p:spPr>
          <a:xfrm>
            <a:off x="3689102" y="4007727"/>
            <a:ext cx="2509953"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30" name="Text Placeholder 6">
            <a:extLst>
              <a:ext uri="{FF2B5EF4-FFF2-40B4-BE49-F238E27FC236}">
                <a16:creationId xmlns:a16="http://schemas.microsoft.com/office/drawing/2014/main" id="{FAB95FE6-A350-41D5-BF9A-3BD07576089B}"/>
              </a:ext>
            </a:extLst>
          </p:cNvPr>
          <p:cNvSpPr>
            <a:spLocks noGrp="1"/>
          </p:cNvSpPr>
          <p:nvPr>
            <p:ph type="body" sz="quarter" idx="33" hasCustomPrompt="1"/>
          </p:nvPr>
        </p:nvSpPr>
        <p:spPr>
          <a:xfrm>
            <a:off x="6393847" y="4803552"/>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31" name="Text Placeholder 6">
            <a:extLst>
              <a:ext uri="{FF2B5EF4-FFF2-40B4-BE49-F238E27FC236}">
                <a16:creationId xmlns:a16="http://schemas.microsoft.com/office/drawing/2014/main" id="{03DD8B79-5F09-4292-8445-F2D499579904}"/>
              </a:ext>
            </a:extLst>
          </p:cNvPr>
          <p:cNvSpPr>
            <a:spLocks noGrp="1"/>
          </p:cNvSpPr>
          <p:nvPr>
            <p:ph type="body" sz="quarter" idx="34"/>
          </p:nvPr>
        </p:nvSpPr>
        <p:spPr>
          <a:xfrm>
            <a:off x="6393847" y="5387307"/>
            <a:ext cx="2696402" cy="1000876"/>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2" name="Text Placeholder 10">
            <a:extLst>
              <a:ext uri="{FF2B5EF4-FFF2-40B4-BE49-F238E27FC236}">
                <a16:creationId xmlns:a16="http://schemas.microsoft.com/office/drawing/2014/main" id="{635C87A0-4F77-427A-9B58-EDD940585178}"/>
              </a:ext>
            </a:extLst>
          </p:cNvPr>
          <p:cNvSpPr>
            <a:spLocks noGrp="1"/>
          </p:cNvSpPr>
          <p:nvPr>
            <p:ph type="body" sz="quarter" idx="35" hasCustomPrompt="1"/>
          </p:nvPr>
        </p:nvSpPr>
        <p:spPr>
          <a:xfrm>
            <a:off x="6468580" y="4007727"/>
            <a:ext cx="2509953"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33" name="Text Placeholder 6">
            <a:extLst>
              <a:ext uri="{FF2B5EF4-FFF2-40B4-BE49-F238E27FC236}">
                <a16:creationId xmlns:a16="http://schemas.microsoft.com/office/drawing/2014/main" id="{FF9025AB-AD17-4679-B83D-B1057E908A0B}"/>
              </a:ext>
            </a:extLst>
          </p:cNvPr>
          <p:cNvSpPr>
            <a:spLocks noGrp="1"/>
          </p:cNvSpPr>
          <p:nvPr>
            <p:ph type="body" sz="quarter" idx="36" hasCustomPrompt="1"/>
          </p:nvPr>
        </p:nvSpPr>
        <p:spPr>
          <a:xfrm>
            <a:off x="9167818" y="4803552"/>
            <a:ext cx="2696402"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34" name="Text Placeholder 6">
            <a:extLst>
              <a:ext uri="{FF2B5EF4-FFF2-40B4-BE49-F238E27FC236}">
                <a16:creationId xmlns:a16="http://schemas.microsoft.com/office/drawing/2014/main" id="{7F358E15-86ED-49A0-B321-54E5AE51CA37}"/>
              </a:ext>
            </a:extLst>
          </p:cNvPr>
          <p:cNvSpPr>
            <a:spLocks noGrp="1"/>
          </p:cNvSpPr>
          <p:nvPr>
            <p:ph type="body" sz="quarter" idx="37"/>
          </p:nvPr>
        </p:nvSpPr>
        <p:spPr>
          <a:xfrm>
            <a:off x="9167818" y="5387307"/>
            <a:ext cx="2696402" cy="1000876"/>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5" name="Text Placeholder 10">
            <a:extLst>
              <a:ext uri="{FF2B5EF4-FFF2-40B4-BE49-F238E27FC236}">
                <a16:creationId xmlns:a16="http://schemas.microsoft.com/office/drawing/2014/main" id="{B3041BCA-AC2F-4213-8979-FC302598BAD6}"/>
              </a:ext>
            </a:extLst>
          </p:cNvPr>
          <p:cNvSpPr>
            <a:spLocks noGrp="1"/>
          </p:cNvSpPr>
          <p:nvPr>
            <p:ph type="body" sz="quarter" idx="38" hasCustomPrompt="1"/>
          </p:nvPr>
        </p:nvSpPr>
        <p:spPr>
          <a:xfrm>
            <a:off x="9242551" y="4007727"/>
            <a:ext cx="2509953"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grpSp>
        <p:nvGrpSpPr>
          <p:cNvPr id="36" name="Group 35">
            <a:extLst>
              <a:ext uri="{FF2B5EF4-FFF2-40B4-BE49-F238E27FC236}">
                <a16:creationId xmlns:a16="http://schemas.microsoft.com/office/drawing/2014/main" id="{BE741BE4-050B-4C83-94FD-4BE9109E4E3A}"/>
              </a:ext>
            </a:extLst>
          </p:cNvPr>
          <p:cNvGrpSpPr/>
          <p:nvPr userDrawn="1"/>
        </p:nvGrpSpPr>
        <p:grpSpPr>
          <a:xfrm>
            <a:off x="-3615109" y="0"/>
            <a:ext cx="3538941" cy="3827115"/>
            <a:chOff x="-3614713" y="0"/>
            <a:chExt cx="3538941" cy="3827115"/>
          </a:xfrm>
        </p:grpSpPr>
        <p:grpSp>
          <p:nvGrpSpPr>
            <p:cNvPr id="37" name="Group 36">
              <a:extLst>
                <a:ext uri="{FF2B5EF4-FFF2-40B4-BE49-F238E27FC236}">
                  <a16:creationId xmlns:a16="http://schemas.microsoft.com/office/drawing/2014/main" id="{59F7635A-3A6F-4C42-AA54-C05291AAD812}"/>
                </a:ext>
              </a:extLst>
            </p:cNvPr>
            <p:cNvGrpSpPr/>
            <p:nvPr userDrawn="1"/>
          </p:nvGrpSpPr>
          <p:grpSpPr>
            <a:xfrm>
              <a:off x="-3614713" y="0"/>
              <a:ext cx="3538941" cy="3827115"/>
              <a:chOff x="397358" y="1593847"/>
              <a:chExt cx="3538941" cy="3827115"/>
            </a:xfrm>
          </p:grpSpPr>
          <p:sp>
            <p:nvSpPr>
              <p:cNvPr id="42" name="Rectangle 41">
                <a:extLst>
                  <a:ext uri="{FF2B5EF4-FFF2-40B4-BE49-F238E27FC236}">
                    <a16:creationId xmlns:a16="http://schemas.microsoft.com/office/drawing/2014/main" id="{C6D30C35-98D7-4D7F-B179-963AAB945F19}"/>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43" name="TextBox 42">
                <a:extLst>
                  <a:ext uri="{FF2B5EF4-FFF2-40B4-BE49-F238E27FC236}">
                    <a16:creationId xmlns:a16="http://schemas.microsoft.com/office/drawing/2014/main" id="{DD8EFF57-33B0-46DE-A1A7-A935342A6441}"/>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44" name="TextBox 43">
                <a:extLst>
                  <a:ext uri="{FF2B5EF4-FFF2-40B4-BE49-F238E27FC236}">
                    <a16:creationId xmlns:a16="http://schemas.microsoft.com/office/drawing/2014/main" id="{E28803A7-1071-46A5-9E01-D00BCC66FF53}"/>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45" name="TextBox 44">
                <a:extLst>
                  <a:ext uri="{FF2B5EF4-FFF2-40B4-BE49-F238E27FC236}">
                    <a16:creationId xmlns:a16="http://schemas.microsoft.com/office/drawing/2014/main" id="{7ADF6EAF-F6E1-4C41-9275-85B099A0DF71}"/>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46" name="TextBox 45">
                <a:extLst>
                  <a:ext uri="{FF2B5EF4-FFF2-40B4-BE49-F238E27FC236}">
                    <a16:creationId xmlns:a16="http://schemas.microsoft.com/office/drawing/2014/main" id="{0515003A-2F3C-492A-BE50-595F2766DA6E}"/>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47" name="Rectangle 46">
                <a:extLst>
                  <a:ext uri="{FF2B5EF4-FFF2-40B4-BE49-F238E27FC236}">
                    <a16:creationId xmlns:a16="http://schemas.microsoft.com/office/drawing/2014/main" id="{E34E406B-88AC-4D7E-8D62-C0733C6885F5}"/>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38" name="Picture 37">
              <a:extLst>
                <a:ext uri="{FF2B5EF4-FFF2-40B4-BE49-F238E27FC236}">
                  <a16:creationId xmlns:a16="http://schemas.microsoft.com/office/drawing/2014/main" id="{DA019480-0C0D-4452-ABC7-A9C467546511}"/>
                </a:ext>
              </a:extLst>
            </p:cNvPr>
            <p:cNvPicPr>
              <a:picLocks noChangeAspect="1"/>
            </p:cNvPicPr>
            <p:nvPr userDrawn="1"/>
          </p:nvPicPr>
          <p:blipFill>
            <a:blip r:embed="rId6"/>
            <a:stretch>
              <a:fillRect/>
            </a:stretch>
          </p:blipFill>
          <p:spPr>
            <a:xfrm>
              <a:off x="-2489585" y="1204872"/>
              <a:ext cx="1257300" cy="733425"/>
            </a:xfrm>
            <a:prstGeom prst="rect">
              <a:avLst/>
            </a:prstGeom>
          </p:spPr>
        </p:pic>
        <p:sp>
          <p:nvSpPr>
            <p:cNvPr id="39" name="Oval 38">
              <a:extLst>
                <a:ext uri="{FF2B5EF4-FFF2-40B4-BE49-F238E27FC236}">
                  <a16:creationId xmlns:a16="http://schemas.microsoft.com/office/drawing/2014/main" id="{B74E109A-F929-41D2-A817-59EFCFA04638}"/>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40" name="Picture 39">
              <a:extLst>
                <a:ext uri="{FF2B5EF4-FFF2-40B4-BE49-F238E27FC236}">
                  <a16:creationId xmlns:a16="http://schemas.microsoft.com/office/drawing/2014/main" id="{4332B4F6-4B40-4A97-9EE8-601BA9CF6B9D}"/>
                </a:ext>
              </a:extLst>
            </p:cNvPr>
            <p:cNvPicPr>
              <a:picLocks noChangeAspect="1"/>
            </p:cNvPicPr>
            <p:nvPr userDrawn="1"/>
          </p:nvPicPr>
          <p:blipFill>
            <a:blip r:embed="rId7"/>
            <a:stretch>
              <a:fillRect/>
            </a:stretch>
          </p:blipFill>
          <p:spPr>
            <a:xfrm>
              <a:off x="-2489585" y="3024193"/>
              <a:ext cx="1257300" cy="723900"/>
            </a:xfrm>
            <a:prstGeom prst="rect">
              <a:avLst/>
            </a:prstGeom>
          </p:spPr>
        </p:pic>
        <p:sp>
          <p:nvSpPr>
            <p:cNvPr id="41" name="Oval 40">
              <a:extLst>
                <a:ext uri="{FF2B5EF4-FFF2-40B4-BE49-F238E27FC236}">
                  <a16:creationId xmlns:a16="http://schemas.microsoft.com/office/drawing/2014/main" id="{ACB9AF5C-1B58-43C2-96E6-F67F59F2E05E}"/>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32538383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Image 3">
    <p:bg>
      <p:bgPr>
        <a:solidFill>
          <a:schemeClr val="accent4"/>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5B5C34B-6346-4013-BCEA-64DA813A25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293" y="1519239"/>
            <a:ext cx="4208145" cy="849765"/>
          </a:xfrm>
          <a:prstGeom prst="rect">
            <a:avLst/>
          </a:prstGeom>
        </p:spPr>
      </p:pic>
      <p:pic>
        <p:nvPicPr>
          <p:cNvPr id="8" name="Graphic 7">
            <a:extLst>
              <a:ext uri="{FF2B5EF4-FFF2-40B4-BE49-F238E27FC236}">
                <a16:creationId xmlns:a16="http://schemas.microsoft.com/office/drawing/2014/main" id="{D3CD1726-41CE-4B7D-B895-8C8AB12D6A9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8290" y="6327185"/>
            <a:ext cx="291962" cy="291962"/>
          </a:xfrm>
          <a:prstGeom prst="rect">
            <a:avLst/>
          </a:prstGeom>
        </p:spPr>
      </p:pic>
      <p:sp>
        <p:nvSpPr>
          <p:cNvPr id="9" name="Date Placeholder 1">
            <a:extLst>
              <a:ext uri="{FF2B5EF4-FFF2-40B4-BE49-F238E27FC236}">
                <a16:creationId xmlns:a16="http://schemas.microsoft.com/office/drawing/2014/main" id="{8A6268E3-17AF-49E6-A68C-EFC9E59B1FDD}"/>
              </a:ext>
            </a:extLst>
          </p:cNvPr>
          <p:cNvSpPr>
            <a:spLocks noGrp="1"/>
          </p:cNvSpPr>
          <p:nvPr>
            <p:ph type="dt" sz="half" idx="10"/>
          </p:nvPr>
        </p:nvSpPr>
        <p:spPr>
          <a:xfrm>
            <a:off x="700405" y="5708650"/>
            <a:ext cx="1699260" cy="137795"/>
          </a:xfrm>
        </p:spPr>
        <p:txBody>
          <a:bodyPr/>
          <a:lstStyle>
            <a:lvl1pPr>
              <a:defRPr sz="1000" cap="all" baseline="0">
                <a:solidFill>
                  <a:schemeClr val="tx1"/>
                </a:solidFill>
              </a:defRPr>
            </a:lvl1pPr>
          </a:lstStyle>
          <a:p>
            <a:fld id="{037892B1-08E4-445C-982B-F204C91E6139}" type="datetime1">
              <a:rPr lang="en-GB" smtClean="0"/>
              <a:t>01/09/2022</a:t>
            </a:fld>
            <a:endParaRPr lang="en-GB"/>
          </a:p>
        </p:txBody>
      </p:sp>
      <p:sp>
        <p:nvSpPr>
          <p:cNvPr id="10" name="TextBox 9">
            <a:extLst>
              <a:ext uri="{FF2B5EF4-FFF2-40B4-BE49-F238E27FC236}">
                <a16:creationId xmlns:a16="http://schemas.microsoft.com/office/drawing/2014/main" id="{676BE253-63BC-4A08-A9F4-3413AE21B693}"/>
              </a:ext>
            </a:extLst>
          </p:cNvPr>
          <p:cNvSpPr txBox="1"/>
          <p:nvPr userDrawn="1"/>
        </p:nvSpPr>
        <p:spPr>
          <a:xfrm>
            <a:off x="6850152" y="6425934"/>
            <a:ext cx="1350482" cy="246221"/>
          </a:xfrm>
          <a:prstGeom prst="rect">
            <a:avLst/>
          </a:prstGeom>
          <a:noFill/>
        </p:spPr>
        <p:txBody>
          <a:bodyPr wrap="square" rtlCol="0">
            <a:spAutoFit/>
          </a:bodyPr>
          <a:lstStyle/>
          <a:p>
            <a:r>
              <a:rPr lang="en-GB" sz="1000" b="1" dirty="0">
                <a:solidFill>
                  <a:schemeClr val="tx1"/>
                </a:solidFill>
              </a:rPr>
              <a:t>retailinsight.io</a:t>
            </a:r>
          </a:p>
        </p:txBody>
      </p:sp>
      <p:cxnSp>
        <p:nvCxnSpPr>
          <p:cNvPr id="11" name="Straight Connector 10">
            <a:extLst>
              <a:ext uri="{FF2B5EF4-FFF2-40B4-BE49-F238E27FC236}">
                <a16:creationId xmlns:a16="http://schemas.microsoft.com/office/drawing/2014/main" id="{DCA3906F-419E-42E6-8816-F50A8106A9BC}"/>
              </a:ext>
            </a:extLst>
          </p:cNvPr>
          <p:cNvCxnSpPr>
            <a:cxnSpLocks/>
          </p:cNvCxnSpPr>
          <p:nvPr userDrawn="1"/>
        </p:nvCxnSpPr>
        <p:spPr>
          <a:xfrm>
            <a:off x="6157913" y="6552089"/>
            <a:ext cx="6667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6">
            <a:extLst>
              <a:ext uri="{FF2B5EF4-FFF2-40B4-BE49-F238E27FC236}">
                <a16:creationId xmlns:a16="http://schemas.microsoft.com/office/drawing/2014/main" id="{D7D5C91A-4384-41F5-B80F-E7CAB8F78723}"/>
              </a:ext>
            </a:extLst>
          </p:cNvPr>
          <p:cNvSpPr>
            <a:spLocks noGrp="1"/>
          </p:cNvSpPr>
          <p:nvPr>
            <p:ph type="pic" sz="quarter" idx="13" hasCustomPrompt="1"/>
          </p:nvPr>
        </p:nvSpPr>
        <p:spPr>
          <a:xfrm>
            <a:off x="8067675" y="0"/>
            <a:ext cx="4124325" cy="6857999"/>
          </a:xfrm>
        </p:spPr>
        <p:txBody>
          <a:bodyPr anchor="ctr"/>
          <a:lstStyle>
            <a:lvl1pPr algn="ctr">
              <a:defRPr>
                <a:solidFill>
                  <a:schemeClr val="tx1"/>
                </a:solidFill>
              </a:defRPr>
            </a:lvl1pPr>
          </a:lstStyle>
          <a:p>
            <a:r>
              <a:rPr lang="en-GB" dirty="0"/>
              <a:t>Click to insert image</a:t>
            </a:r>
          </a:p>
        </p:txBody>
      </p:sp>
      <p:cxnSp>
        <p:nvCxnSpPr>
          <p:cNvPr id="14" name="Straight Connector 13">
            <a:extLst>
              <a:ext uri="{FF2B5EF4-FFF2-40B4-BE49-F238E27FC236}">
                <a16:creationId xmlns:a16="http://schemas.microsoft.com/office/drawing/2014/main" id="{0820E8C7-A417-4D88-8CD7-C76EDDDF063A}"/>
              </a:ext>
            </a:extLst>
          </p:cNvPr>
          <p:cNvCxnSpPr>
            <a:cxnSpLocks/>
          </p:cNvCxnSpPr>
          <p:nvPr userDrawn="1"/>
        </p:nvCxnSpPr>
        <p:spPr>
          <a:xfrm flipV="1">
            <a:off x="8047899" y="0"/>
            <a:ext cx="0" cy="68675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7D86D857-BF0D-4120-B9D0-9C7FBA12933D}"/>
              </a:ext>
            </a:extLst>
          </p:cNvPr>
          <p:cNvSpPr>
            <a:spLocks noGrp="1"/>
          </p:cNvSpPr>
          <p:nvPr>
            <p:ph type="body" sz="quarter" idx="15" hasCustomPrompt="1"/>
          </p:nvPr>
        </p:nvSpPr>
        <p:spPr>
          <a:xfrm>
            <a:off x="700405" y="2979420"/>
            <a:ext cx="5753721" cy="1394460"/>
          </a:xfrm>
        </p:spPr>
        <p:txBody>
          <a:bodyPr/>
          <a:lstStyle>
            <a:lvl1pPr>
              <a:defRPr sz="2800"/>
            </a:lvl1pPr>
          </a:lstStyle>
          <a:p>
            <a:pPr lvl="0"/>
            <a:r>
              <a:rPr lang="en-US" dirty="0"/>
              <a:t>Click to insert title</a:t>
            </a:r>
          </a:p>
        </p:txBody>
      </p:sp>
      <p:pic>
        <p:nvPicPr>
          <p:cNvPr id="21" name="Graphic 20">
            <a:extLst>
              <a:ext uri="{FF2B5EF4-FFF2-40B4-BE49-F238E27FC236}">
                <a16:creationId xmlns:a16="http://schemas.microsoft.com/office/drawing/2014/main" id="{E38DD043-BD19-470A-A3F5-931E2A77CA0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6495" y="255093"/>
            <a:ext cx="502570" cy="716756"/>
          </a:xfrm>
          <a:prstGeom prst="rect">
            <a:avLst/>
          </a:prstGeom>
        </p:spPr>
      </p:pic>
      <p:grpSp>
        <p:nvGrpSpPr>
          <p:cNvPr id="12" name="Group 11">
            <a:extLst>
              <a:ext uri="{FF2B5EF4-FFF2-40B4-BE49-F238E27FC236}">
                <a16:creationId xmlns:a16="http://schemas.microsoft.com/office/drawing/2014/main" id="{D2559D9A-C7B9-43E9-BD17-A2885C030CD3}"/>
              </a:ext>
            </a:extLst>
          </p:cNvPr>
          <p:cNvGrpSpPr/>
          <p:nvPr userDrawn="1"/>
        </p:nvGrpSpPr>
        <p:grpSpPr>
          <a:xfrm>
            <a:off x="-3583359" y="1"/>
            <a:ext cx="3507559" cy="3977378"/>
            <a:chOff x="838198" y="1150070"/>
            <a:chExt cx="3507559" cy="3977378"/>
          </a:xfrm>
        </p:grpSpPr>
        <p:sp>
          <p:nvSpPr>
            <p:cNvPr id="15" name="Rectangle 14">
              <a:extLst>
                <a:ext uri="{FF2B5EF4-FFF2-40B4-BE49-F238E27FC236}">
                  <a16:creationId xmlns:a16="http://schemas.microsoft.com/office/drawing/2014/main" id="{4EEC5D82-6C95-490C-B09D-0FA7890E4C93}"/>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16" name="TextBox 15">
              <a:extLst>
                <a:ext uri="{FF2B5EF4-FFF2-40B4-BE49-F238E27FC236}">
                  <a16:creationId xmlns:a16="http://schemas.microsoft.com/office/drawing/2014/main" id="{4DA0FCC8-6877-468C-B75D-6ED62DF8C4B6}"/>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17" name="Rectangle 16">
              <a:extLst>
                <a:ext uri="{FF2B5EF4-FFF2-40B4-BE49-F238E27FC236}">
                  <a16:creationId xmlns:a16="http://schemas.microsoft.com/office/drawing/2014/main" id="{EFBC50AE-BF2B-4FAF-A8F9-506792321E26}"/>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19" name="TextBox 18">
              <a:extLst>
                <a:ext uri="{FF2B5EF4-FFF2-40B4-BE49-F238E27FC236}">
                  <a16:creationId xmlns:a16="http://schemas.microsoft.com/office/drawing/2014/main" id="{E1533628-847B-4169-A2B5-BDAD1902AB62}"/>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20" name="TextBox 19">
              <a:extLst>
                <a:ext uri="{FF2B5EF4-FFF2-40B4-BE49-F238E27FC236}">
                  <a16:creationId xmlns:a16="http://schemas.microsoft.com/office/drawing/2014/main" id="{6AA9CE1D-6C67-4F3F-8B80-AF399E00FDE2}"/>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22" name="TextBox 21">
              <a:extLst>
                <a:ext uri="{FF2B5EF4-FFF2-40B4-BE49-F238E27FC236}">
                  <a16:creationId xmlns:a16="http://schemas.microsoft.com/office/drawing/2014/main" id="{A56A18D3-D647-4F63-A8B4-79C4AC9F5536}"/>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23" name="TextBox 22">
              <a:extLst>
                <a:ext uri="{FF2B5EF4-FFF2-40B4-BE49-F238E27FC236}">
                  <a16:creationId xmlns:a16="http://schemas.microsoft.com/office/drawing/2014/main" id="{9965014A-A7E5-46D5-878A-46423D62E002}"/>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24" name="TextBox 23">
              <a:extLst>
                <a:ext uri="{FF2B5EF4-FFF2-40B4-BE49-F238E27FC236}">
                  <a16:creationId xmlns:a16="http://schemas.microsoft.com/office/drawing/2014/main" id="{FEDBD89A-0DE6-47CE-96FD-F8017E6CEDFC}"/>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3812300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n Stat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D7492880-648A-48C5-8F52-84CD2ED54D42}"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2" name="Text Placeholder 6">
            <a:extLst>
              <a:ext uri="{FF2B5EF4-FFF2-40B4-BE49-F238E27FC236}">
                <a16:creationId xmlns:a16="http://schemas.microsoft.com/office/drawing/2014/main" id="{8F39862C-F18E-4199-BC70-A49EF9843BF6}"/>
              </a:ext>
            </a:extLst>
          </p:cNvPr>
          <p:cNvSpPr>
            <a:spLocks noGrp="1"/>
          </p:cNvSpPr>
          <p:nvPr>
            <p:ph type="body" sz="quarter" idx="14" hasCustomPrompt="1"/>
          </p:nvPr>
        </p:nvSpPr>
        <p:spPr>
          <a:xfrm>
            <a:off x="835302" y="2230364"/>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3" name="Text Placeholder 6">
            <a:extLst>
              <a:ext uri="{FF2B5EF4-FFF2-40B4-BE49-F238E27FC236}">
                <a16:creationId xmlns:a16="http://schemas.microsoft.com/office/drawing/2014/main" id="{534A8345-B267-4693-A3FE-315F3019F2EB}"/>
              </a:ext>
            </a:extLst>
          </p:cNvPr>
          <p:cNvSpPr>
            <a:spLocks noGrp="1"/>
          </p:cNvSpPr>
          <p:nvPr>
            <p:ph type="body" sz="quarter" idx="15"/>
          </p:nvPr>
        </p:nvSpPr>
        <p:spPr>
          <a:xfrm>
            <a:off x="835302" y="2814118"/>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0">
            <a:extLst>
              <a:ext uri="{FF2B5EF4-FFF2-40B4-BE49-F238E27FC236}">
                <a16:creationId xmlns:a16="http://schemas.microsoft.com/office/drawing/2014/main" id="{96E870B0-E74A-46E1-AE16-3605283E6EB2}"/>
              </a:ext>
            </a:extLst>
          </p:cNvPr>
          <p:cNvSpPr>
            <a:spLocks noGrp="1"/>
          </p:cNvSpPr>
          <p:nvPr>
            <p:ph type="body" sz="quarter" idx="17" hasCustomPrompt="1"/>
          </p:nvPr>
        </p:nvSpPr>
        <p:spPr>
          <a:xfrm>
            <a:off x="910035" y="1434539"/>
            <a:ext cx="2016521" cy="528750"/>
          </a:xfrm>
          <a:prstGeom prst="roundRect">
            <a:avLst>
              <a:gd name="adj" fmla="val 6344"/>
            </a:avLst>
          </a:prstGeom>
          <a:solidFill>
            <a:schemeClr val="accent2"/>
          </a:solidFill>
        </p:spPr>
        <p:txBody>
          <a:bodyPr lIns="180000" anchor="ctr"/>
          <a:lstStyle>
            <a:lvl1pPr algn="ctr">
              <a:defRPr sz="1400" b="0" cap="all" baseline="0">
                <a:solidFill>
                  <a:schemeClr val="bg2"/>
                </a:solidFill>
              </a:defRPr>
            </a:lvl1pPr>
            <a:lvl2pPr marL="38100" indent="0">
              <a:buNone/>
              <a:defRPr/>
            </a:lvl2pPr>
          </a:lstStyle>
          <a:p>
            <a:pPr lvl="0"/>
            <a:r>
              <a:rPr lang="en-US" dirty="0"/>
              <a:t>xx</a:t>
            </a:r>
          </a:p>
        </p:txBody>
      </p:sp>
      <p:sp>
        <p:nvSpPr>
          <p:cNvPr id="15" name="Text Placeholder 6">
            <a:extLst>
              <a:ext uri="{FF2B5EF4-FFF2-40B4-BE49-F238E27FC236}">
                <a16:creationId xmlns:a16="http://schemas.microsoft.com/office/drawing/2014/main" id="{16B65489-5776-4F23-BAE7-FF897C691F66}"/>
              </a:ext>
            </a:extLst>
          </p:cNvPr>
          <p:cNvSpPr>
            <a:spLocks noGrp="1"/>
          </p:cNvSpPr>
          <p:nvPr>
            <p:ph type="body" sz="quarter" idx="18" hasCustomPrompt="1"/>
          </p:nvPr>
        </p:nvSpPr>
        <p:spPr>
          <a:xfrm>
            <a:off x="3041789" y="2230364"/>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6" name="Text Placeholder 6">
            <a:extLst>
              <a:ext uri="{FF2B5EF4-FFF2-40B4-BE49-F238E27FC236}">
                <a16:creationId xmlns:a16="http://schemas.microsoft.com/office/drawing/2014/main" id="{90572E8A-9DBD-4650-BCAD-0A7503DF480E}"/>
              </a:ext>
            </a:extLst>
          </p:cNvPr>
          <p:cNvSpPr>
            <a:spLocks noGrp="1"/>
          </p:cNvSpPr>
          <p:nvPr>
            <p:ph type="body" sz="quarter" idx="19"/>
          </p:nvPr>
        </p:nvSpPr>
        <p:spPr>
          <a:xfrm>
            <a:off x="3041789" y="2814118"/>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0">
            <a:extLst>
              <a:ext uri="{FF2B5EF4-FFF2-40B4-BE49-F238E27FC236}">
                <a16:creationId xmlns:a16="http://schemas.microsoft.com/office/drawing/2014/main" id="{9C4863F0-B76B-4FEB-8F3C-E932035FAA54}"/>
              </a:ext>
            </a:extLst>
          </p:cNvPr>
          <p:cNvSpPr>
            <a:spLocks noGrp="1"/>
          </p:cNvSpPr>
          <p:nvPr>
            <p:ph type="body" sz="quarter" idx="20" hasCustomPrompt="1"/>
          </p:nvPr>
        </p:nvSpPr>
        <p:spPr>
          <a:xfrm>
            <a:off x="3116522" y="1434539"/>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18" name="Text Placeholder 6">
            <a:extLst>
              <a:ext uri="{FF2B5EF4-FFF2-40B4-BE49-F238E27FC236}">
                <a16:creationId xmlns:a16="http://schemas.microsoft.com/office/drawing/2014/main" id="{A15E72AC-FD85-4CAF-BCFA-DBB14CDCBD40}"/>
              </a:ext>
            </a:extLst>
          </p:cNvPr>
          <p:cNvSpPr>
            <a:spLocks noGrp="1"/>
          </p:cNvSpPr>
          <p:nvPr>
            <p:ph type="body" sz="quarter" idx="21" hasCustomPrompt="1"/>
          </p:nvPr>
        </p:nvSpPr>
        <p:spPr>
          <a:xfrm>
            <a:off x="5248276" y="2230364"/>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19" name="Text Placeholder 6">
            <a:extLst>
              <a:ext uri="{FF2B5EF4-FFF2-40B4-BE49-F238E27FC236}">
                <a16:creationId xmlns:a16="http://schemas.microsoft.com/office/drawing/2014/main" id="{1A8DA35A-E252-45A8-9F44-D32C71DBB63C}"/>
              </a:ext>
            </a:extLst>
          </p:cNvPr>
          <p:cNvSpPr>
            <a:spLocks noGrp="1"/>
          </p:cNvSpPr>
          <p:nvPr>
            <p:ph type="body" sz="quarter" idx="22"/>
          </p:nvPr>
        </p:nvSpPr>
        <p:spPr>
          <a:xfrm>
            <a:off x="5248276" y="2814118"/>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0">
            <a:extLst>
              <a:ext uri="{FF2B5EF4-FFF2-40B4-BE49-F238E27FC236}">
                <a16:creationId xmlns:a16="http://schemas.microsoft.com/office/drawing/2014/main" id="{7A7FE0B6-D52B-4AC2-B83B-F40827414739}"/>
              </a:ext>
            </a:extLst>
          </p:cNvPr>
          <p:cNvSpPr>
            <a:spLocks noGrp="1"/>
          </p:cNvSpPr>
          <p:nvPr>
            <p:ph type="body" sz="quarter" idx="23" hasCustomPrompt="1"/>
          </p:nvPr>
        </p:nvSpPr>
        <p:spPr>
          <a:xfrm>
            <a:off x="5323009" y="1434539"/>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21" name="Text Placeholder 6">
            <a:extLst>
              <a:ext uri="{FF2B5EF4-FFF2-40B4-BE49-F238E27FC236}">
                <a16:creationId xmlns:a16="http://schemas.microsoft.com/office/drawing/2014/main" id="{024D8BBD-CB2E-47D3-B8DD-286E890D5658}"/>
              </a:ext>
            </a:extLst>
          </p:cNvPr>
          <p:cNvSpPr>
            <a:spLocks noGrp="1"/>
          </p:cNvSpPr>
          <p:nvPr>
            <p:ph type="body" sz="quarter" idx="24" hasCustomPrompt="1"/>
          </p:nvPr>
        </p:nvSpPr>
        <p:spPr>
          <a:xfrm>
            <a:off x="7454763" y="2230364"/>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22" name="Text Placeholder 6">
            <a:extLst>
              <a:ext uri="{FF2B5EF4-FFF2-40B4-BE49-F238E27FC236}">
                <a16:creationId xmlns:a16="http://schemas.microsoft.com/office/drawing/2014/main" id="{EC460C96-5284-403B-BA9D-41913F7E4318}"/>
              </a:ext>
            </a:extLst>
          </p:cNvPr>
          <p:cNvSpPr>
            <a:spLocks noGrp="1"/>
          </p:cNvSpPr>
          <p:nvPr>
            <p:ph type="body" sz="quarter" idx="25"/>
          </p:nvPr>
        </p:nvSpPr>
        <p:spPr>
          <a:xfrm>
            <a:off x="7454763" y="2814118"/>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10">
            <a:extLst>
              <a:ext uri="{FF2B5EF4-FFF2-40B4-BE49-F238E27FC236}">
                <a16:creationId xmlns:a16="http://schemas.microsoft.com/office/drawing/2014/main" id="{1B5E469D-39CC-4BB1-B625-E55C4C33FCA7}"/>
              </a:ext>
            </a:extLst>
          </p:cNvPr>
          <p:cNvSpPr>
            <a:spLocks noGrp="1"/>
          </p:cNvSpPr>
          <p:nvPr>
            <p:ph type="body" sz="quarter" idx="26" hasCustomPrompt="1"/>
          </p:nvPr>
        </p:nvSpPr>
        <p:spPr>
          <a:xfrm>
            <a:off x="7529496" y="1434539"/>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24" name="Text Placeholder 6">
            <a:extLst>
              <a:ext uri="{FF2B5EF4-FFF2-40B4-BE49-F238E27FC236}">
                <a16:creationId xmlns:a16="http://schemas.microsoft.com/office/drawing/2014/main" id="{D8EFD45E-60FC-4645-A3BD-274AE9833481}"/>
              </a:ext>
            </a:extLst>
          </p:cNvPr>
          <p:cNvSpPr>
            <a:spLocks noGrp="1"/>
          </p:cNvSpPr>
          <p:nvPr>
            <p:ph type="body" sz="quarter" idx="27" hasCustomPrompt="1"/>
          </p:nvPr>
        </p:nvSpPr>
        <p:spPr>
          <a:xfrm>
            <a:off x="9661250" y="2230364"/>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25" name="Text Placeholder 6">
            <a:extLst>
              <a:ext uri="{FF2B5EF4-FFF2-40B4-BE49-F238E27FC236}">
                <a16:creationId xmlns:a16="http://schemas.microsoft.com/office/drawing/2014/main" id="{9AD7F4AD-C34E-4D69-81CE-F33D4ABEEF4D}"/>
              </a:ext>
            </a:extLst>
          </p:cNvPr>
          <p:cNvSpPr>
            <a:spLocks noGrp="1"/>
          </p:cNvSpPr>
          <p:nvPr>
            <p:ph type="body" sz="quarter" idx="28"/>
          </p:nvPr>
        </p:nvSpPr>
        <p:spPr>
          <a:xfrm>
            <a:off x="9661250" y="2814118"/>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Text Placeholder 10">
            <a:extLst>
              <a:ext uri="{FF2B5EF4-FFF2-40B4-BE49-F238E27FC236}">
                <a16:creationId xmlns:a16="http://schemas.microsoft.com/office/drawing/2014/main" id="{A2BB79F6-F2A7-4643-9569-06EFCAEDE4E9}"/>
              </a:ext>
            </a:extLst>
          </p:cNvPr>
          <p:cNvSpPr>
            <a:spLocks noGrp="1"/>
          </p:cNvSpPr>
          <p:nvPr>
            <p:ph type="body" sz="quarter" idx="29" hasCustomPrompt="1"/>
          </p:nvPr>
        </p:nvSpPr>
        <p:spPr>
          <a:xfrm>
            <a:off x="9735983" y="1434539"/>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27" name="Text Placeholder 6">
            <a:extLst>
              <a:ext uri="{FF2B5EF4-FFF2-40B4-BE49-F238E27FC236}">
                <a16:creationId xmlns:a16="http://schemas.microsoft.com/office/drawing/2014/main" id="{4843ECAE-6AEC-41BF-AC7C-07FB196B7902}"/>
              </a:ext>
            </a:extLst>
          </p:cNvPr>
          <p:cNvSpPr>
            <a:spLocks noGrp="1"/>
          </p:cNvSpPr>
          <p:nvPr>
            <p:ph type="body" sz="quarter" idx="30" hasCustomPrompt="1"/>
          </p:nvPr>
        </p:nvSpPr>
        <p:spPr>
          <a:xfrm>
            <a:off x="835302" y="4803552"/>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28" name="Text Placeholder 6">
            <a:extLst>
              <a:ext uri="{FF2B5EF4-FFF2-40B4-BE49-F238E27FC236}">
                <a16:creationId xmlns:a16="http://schemas.microsoft.com/office/drawing/2014/main" id="{AA102FEB-51E4-49DC-8F4C-FADD486D520E}"/>
              </a:ext>
            </a:extLst>
          </p:cNvPr>
          <p:cNvSpPr>
            <a:spLocks noGrp="1"/>
          </p:cNvSpPr>
          <p:nvPr>
            <p:ph type="body" sz="quarter" idx="31"/>
          </p:nvPr>
        </p:nvSpPr>
        <p:spPr>
          <a:xfrm>
            <a:off x="835302" y="5387306"/>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10">
            <a:extLst>
              <a:ext uri="{FF2B5EF4-FFF2-40B4-BE49-F238E27FC236}">
                <a16:creationId xmlns:a16="http://schemas.microsoft.com/office/drawing/2014/main" id="{C6964A78-045B-46CF-B93E-A5EE12A1519C}"/>
              </a:ext>
            </a:extLst>
          </p:cNvPr>
          <p:cNvSpPr>
            <a:spLocks noGrp="1"/>
          </p:cNvSpPr>
          <p:nvPr>
            <p:ph type="body" sz="quarter" idx="32" hasCustomPrompt="1"/>
          </p:nvPr>
        </p:nvSpPr>
        <p:spPr>
          <a:xfrm>
            <a:off x="910035" y="4007727"/>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30" name="Text Placeholder 6">
            <a:extLst>
              <a:ext uri="{FF2B5EF4-FFF2-40B4-BE49-F238E27FC236}">
                <a16:creationId xmlns:a16="http://schemas.microsoft.com/office/drawing/2014/main" id="{0A52ED0F-1DB3-4402-934F-2AEDEF8BEBC7}"/>
              </a:ext>
            </a:extLst>
          </p:cNvPr>
          <p:cNvSpPr>
            <a:spLocks noGrp="1"/>
          </p:cNvSpPr>
          <p:nvPr>
            <p:ph type="body" sz="quarter" idx="33" hasCustomPrompt="1"/>
          </p:nvPr>
        </p:nvSpPr>
        <p:spPr>
          <a:xfrm>
            <a:off x="3041789" y="4803552"/>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31" name="Text Placeholder 6">
            <a:extLst>
              <a:ext uri="{FF2B5EF4-FFF2-40B4-BE49-F238E27FC236}">
                <a16:creationId xmlns:a16="http://schemas.microsoft.com/office/drawing/2014/main" id="{74EDB061-2DFB-47B9-B583-7BB9CDEE2280}"/>
              </a:ext>
            </a:extLst>
          </p:cNvPr>
          <p:cNvSpPr>
            <a:spLocks noGrp="1"/>
          </p:cNvSpPr>
          <p:nvPr>
            <p:ph type="body" sz="quarter" idx="34"/>
          </p:nvPr>
        </p:nvSpPr>
        <p:spPr>
          <a:xfrm>
            <a:off x="3041789" y="5387306"/>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2" name="Text Placeholder 10">
            <a:extLst>
              <a:ext uri="{FF2B5EF4-FFF2-40B4-BE49-F238E27FC236}">
                <a16:creationId xmlns:a16="http://schemas.microsoft.com/office/drawing/2014/main" id="{E461C66B-F884-47FD-8AA5-CCC6BD848A7B}"/>
              </a:ext>
            </a:extLst>
          </p:cNvPr>
          <p:cNvSpPr>
            <a:spLocks noGrp="1"/>
          </p:cNvSpPr>
          <p:nvPr>
            <p:ph type="body" sz="quarter" idx="35" hasCustomPrompt="1"/>
          </p:nvPr>
        </p:nvSpPr>
        <p:spPr>
          <a:xfrm>
            <a:off x="3116522" y="4007727"/>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33" name="Text Placeholder 6">
            <a:extLst>
              <a:ext uri="{FF2B5EF4-FFF2-40B4-BE49-F238E27FC236}">
                <a16:creationId xmlns:a16="http://schemas.microsoft.com/office/drawing/2014/main" id="{94625F23-5F31-4799-8FA8-5F90F0E5CE9C}"/>
              </a:ext>
            </a:extLst>
          </p:cNvPr>
          <p:cNvSpPr>
            <a:spLocks noGrp="1"/>
          </p:cNvSpPr>
          <p:nvPr>
            <p:ph type="body" sz="quarter" idx="36" hasCustomPrompt="1"/>
          </p:nvPr>
        </p:nvSpPr>
        <p:spPr>
          <a:xfrm>
            <a:off x="5248276" y="4803552"/>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34" name="Text Placeholder 6">
            <a:extLst>
              <a:ext uri="{FF2B5EF4-FFF2-40B4-BE49-F238E27FC236}">
                <a16:creationId xmlns:a16="http://schemas.microsoft.com/office/drawing/2014/main" id="{62809CB9-AFD9-4DD6-896A-8A3A1747A4AC}"/>
              </a:ext>
            </a:extLst>
          </p:cNvPr>
          <p:cNvSpPr>
            <a:spLocks noGrp="1"/>
          </p:cNvSpPr>
          <p:nvPr>
            <p:ph type="body" sz="quarter" idx="37"/>
          </p:nvPr>
        </p:nvSpPr>
        <p:spPr>
          <a:xfrm>
            <a:off x="5248276" y="5387306"/>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5" name="Text Placeholder 10">
            <a:extLst>
              <a:ext uri="{FF2B5EF4-FFF2-40B4-BE49-F238E27FC236}">
                <a16:creationId xmlns:a16="http://schemas.microsoft.com/office/drawing/2014/main" id="{579995BB-101E-47F6-9FE3-50CF364B8F58}"/>
              </a:ext>
            </a:extLst>
          </p:cNvPr>
          <p:cNvSpPr>
            <a:spLocks noGrp="1"/>
          </p:cNvSpPr>
          <p:nvPr>
            <p:ph type="body" sz="quarter" idx="38" hasCustomPrompt="1"/>
          </p:nvPr>
        </p:nvSpPr>
        <p:spPr>
          <a:xfrm>
            <a:off x="5323009" y="4007727"/>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36" name="Text Placeholder 6">
            <a:extLst>
              <a:ext uri="{FF2B5EF4-FFF2-40B4-BE49-F238E27FC236}">
                <a16:creationId xmlns:a16="http://schemas.microsoft.com/office/drawing/2014/main" id="{CCD3499D-544F-4FBC-BE63-B8B92347A435}"/>
              </a:ext>
            </a:extLst>
          </p:cNvPr>
          <p:cNvSpPr>
            <a:spLocks noGrp="1"/>
          </p:cNvSpPr>
          <p:nvPr>
            <p:ph type="body" sz="quarter" idx="39" hasCustomPrompt="1"/>
          </p:nvPr>
        </p:nvSpPr>
        <p:spPr>
          <a:xfrm>
            <a:off x="7454763" y="4803552"/>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37" name="Text Placeholder 6">
            <a:extLst>
              <a:ext uri="{FF2B5EF4-FFF2-40B4-BE49-F238E27FC236}">
                <a16:creationId xmlns:a16="http://schemas.microsoft.com/office/drawing/2014/main" id="{F9050393-EA2D-4131-8A9B-7E6DBA2EF08F}"/>
              </a:ext>
            </a:extLst>
          </p:cNvPr>
          <p:cNvSpPr>
            <a:spLocks noGrp="1"/>
          </p:cNvSpPr>
          <p:nvPr>
            <p:ph type="body" sz="quarter" idx="40"/>
          </p:nvPr>
        </p:nvSpPr>
        <p:spPr>
          <a:xfrm>
            <a:off x="7454763" y="5387306"/>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8" name="Text Placeholder 10">
            <a:extLst>
              <a:ext uri="{FF2B5EF4-FFF2-40B4-BE49-F238E27FC236}">
                <a16:creationId xmlns:a16="http://schemas.microsoft.com/office/drawing/2014/main" id="{60C6FCEE-C9C7-40F6-B657-4A8EFFC3CFB1}"/>
              </a:ext>
            </a:extLst>
          </p:cNvPr>
          <p:cNvSpPr>
            <a:spLocks noGrp="1"/>
          </p:cNvSpPr>
          <p:nvPr>
            <p:ph type="body" sz="quarter" idx="41" hasCustomPrompt="1"/>
          </p:nvPr>
        </p:nvSpPr>
        <p:spPr>
          <a:xfrm>
            <a:off x="7529496" y="4007727"/>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sp>
        <p:nvSpPr>
          <p:cNvPr id="39" name="Text Placeholder 6">
            <a:extLst>
              <a:ext uri="{FF2B5EF4-FFF2-40B4-BE49-F238E27FC236}">
                <a16:creationId xmlns:a16="http://schemas.microsoft.com/office/drawing/2014/main" id="{9863BA16-4B63-42D2-B6C6-D0F8FB9CABD5}"/>
              </a:ext>
            </a:extLst>
          </p:cNvPr>
          <p:cNvSpPr>
            <a:spLocks noGrp="1"/>
          </p:cNvSpPr>
          <p:nvPr>
            <p:ph type="body" sz="quarter" idx="42" hasCustomPrompt="1"/>
          </p:nvPr>
        </p:nvSpPr>
        <p:spPr>
          <a:xfrm>
            <a:off x="9661250" y="4803552"/>
            <a:ext cx="2166316" cy="459300"/>
          </a:xfrm>
        </p:spPr>
        <p:txBody>
          <a:bodyPr anchor="t"/>
          <a:lstStyle>
            <a:lvl1pPr>
              <a:defRPr sz="1050" b="1" i="0" cap="all" baseline="0">
                <a:solidFill>
                  <a:schemeClr val="accent5"/>
                </a:solidFill>
              </a:defRPr>
            </a:lvl1pPr>
          </a:lstStyle>
          <a:p>
            <a:pPr lvl="0"/>
            <a:r>
              <a:rPr lang="en-US" dirty="0"/>
              <a:t>SUBHEADING GOES HERE space for two lines</a:t>
            </a:r>
            <a:endParaRPr lang="en-GB" dirty="0"/>
          </a:p>
        </p:txBody>
      </p:sp>
      <p:sp>
        <p:nvSpPr>
          <p:cNvPr id="40" name="Text Placeholder 6">
            <a:extLst>
              <a:ext uri="{FF2B5EF4-FFF2-40B4-BE49-F238E27FC236}">
                <a16:creationId xmlns:a16="http://schemas.microsoft.com/office/drawing/2014/main" id="{C0BA16C6-6312-4080-9147-E5B747828B4C}"/>
              </a:ext>
            </a:extLst>
          </p:cNvPr>
          <p:cNvSpPr>
            <a:spLocks noGrp="1"/>
          </p:cNvSpPr>
          <p:nvPr>
            <p:ph type="body" sz="quarter" idx="43"/>
          </p:nvPr>
        </p:nvSpPr>
        <p:spPr>
          <a:xfrm>
            <a:off x="9661250" y="5387306"/>
            <a:ext cx="2166316" cy="953025"/>
          </a:xfrm>
        </p:spPr>
        <p:txBody>
          <a:bodyPr/>
          <a:lstStyle>
            <a:lvl1pPr>
              <a:defRPr sz="1050">
                <a:solidFill>
                  <a:schemeClr val="tx2"/>
                </a:solidFill>
              </a:defRPr>
            </a:lvl1pPr>
            <a:lvl2pPr>
              <a:defRPr sz="1050">
                <a:solidFill>
                  <a:schemeClr val="tx2"/>
                </a:solidFill>
              </a:defRPr>
            </a:lvl2pPr>
            <a:lvl3pPr>
              <a:defRPr sz="800">
                <a:solidFill>
                  <a:schemeClr val="tx2"/>
                </a:solidFill>
              </a:defRPr>
            </a:lvl3pPr>
            <a:lvl4pPr>
              <a:defRPr sz="600">
                <a:solidFill>
                  <a:schemeClr val="tx2"/>
                </a:solidFill>
              </a:defRPr>
            </a:lvl4pPr>
            <a:lvl5pPr>
              <a:defRPr sz="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1" name="Text Placeholder 10">
            <a:extLst>
              <a:ext uri="{FF2B5EF4-FFF2-40B4-BE49-F238E27FC236}">
                <a16:creationId xmlns:a16="http://schemas.microsoft.com/office/drawing/2014/main" id="{5240556A-7051-48A2-9BFE-2A161575FDBC}"/>
              </a:ext>
            </a:extLst>
          </p:cNvPr>
          <p:cNvSpPr>
            <a:spLocks noGrp="1"/>
          </p:cNvSpPr>
          <p:nvPr>
            <p:ph type="body" sz="quarter" idx="44" hasCustomPrompt="1"/>
          </p:nvPr>
        </p:nvSpPr>
        <p:spPr>
          <a:xfrm>
            <a:off x="9735983" y="4007727"/>
            <a:ext cx="2016521" cy="528750"/>
          </a:xfrm>
          <a:prstGeom prst="roundRect">
            <a:avLst>
              <a:gd name="adj" fmla="val 6344"/>
            </a:avLst>
          </a:prstGeom>
          <a:solidFill>
            <a:schemeClr val="accent3"/>
          </a:solidFill>
        </p:spPr>
        <p:txBody>
          <a:bodyPr lIns="180000" anchor="ctr"/>
          <a:lstStyle>
            <a:lvl1pPr algn="ctr">
              <a:defRPr sz="1400" b="0" cap="all" baseline="0">
                <a:solidFill>
                  <a:schemeClr val="accent5"/>
                </a:solidFill>
              </a:defRPr>
            </a:lvl1pPr>
            <a:lvl2pPr marL="38100" indent="0">
              <a:buNone/>
              <a:defRPr/>
            </a:lvl2pPr>
          </a:lstStyle>
          <a:p>
            <a:pPr lvl="0"/>
            <a:r>
              <a:rPr lang="en-US" dirty="0"/>
              <a:t>xx</a:t>
            </a:r>
          </a:p>
        </p:txBody>
      </p:sp>
      <p:grpSp>
        <p:nvGrpSpPr>
          <p:cNvPr id="42" name="Group 41">
            <a:extLst>
              <a:ext uri="{FF2B5EF4-FFF2-40B4-BE49-F238E27FC236}">
                <a16:creationId xmlns:a16="http://schemas.microsoft.com/office/drawing/2014/main" id="{45B37B6C-C778-4DB5-B5AF-82B4B46CED33}"/>
              </a:ext>
            </a:extLst>
          </p:cNvPr>
          <p:cNvGrpSpPr/>
          <p:nvPr userDrawn="1"/>
        </p:nvGrpSpPr>
        <p:grpSpPr>
          <a:xfrm>
            <a:off x="-3615109" y="0"/>
            <a:ext cx="3538941" cy="3827115"/>
            <a:chOff x="-3614713" y="0"/>
            <a:chExt cx="3538941" cy="3827115"/>
          </a:xfrm>
        </p:grpSpPr>
        <p:grpSp>
          <p:nvGrpSpPr>
            <p:cNvPr id="43" name="Group 42">
              <a:extLst>
                <a:ext uri="{FF2B5EF4-FFF2-40B4-BE49-F238E27FC236}">
                  <a16:creationId xmlns:a16="http://schemas.microsoft.com/office/drawing/2014/main" id="{B452B82A-FF4C-4B4E-B394-2DDE2C5940D3}"/>
                </a:ext>
              </a:extLst>
            </p:cNvPr>
            <p:cNvGrpSpPr/>
            <p:nvPr userDrawn="1"/>
          </p:nvGrpSpPr>
          <p:grpSpPr>
            <a:xfrm>
              <a:off x="-3614713" y="0"/>
              <a:ext cx="3538941" cy="3827115"/>
              <a:chOff x="397358" y="1593847"/>
              <a:chExt cx="3538941" cy="3827115"/>
            </a:xfrm>
          </p:grpSpPr>
          <p:sp>
            <p:nvSpPr>
              <p:cNvPr id="48" name="Rectangle 47">
                <a:extLst>
                  <a:ext uri="{FF2B5EF4-FFF2-40B4-BE49-F238E27FC236}">
                    <a16:creationId xmlns:a16="http://schemas.microsoft.com/office/drawing/2014/main" id="{B0AD46FF-F356-4410-BC56-B33552F350C5}"/>
                  </a:ext>
                </a:extLst>
              </p:cNvPr>
              <p:cNvSpPr/>
              <p:nvPr/>
            </p:nvSpPr>
            <p:spPr>
              <a:xfrm>
                <a:off x="428742" y="1593847"/>
                <a:ext cx="3507557" cy="382711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49" name="TextBox 48">
                <a:extLst>
                  <a:ext uri="{FF2B5EF4-FFF2-40B4-BE49-F238E27FC236}">
                    <a16:creationId xmlns:a16="http://schemas.microsoft.com/office/drawing/2014/main" id="{E02EBB2D-3431-4EA6-A161-CE61C0FFDF53}"/>
                  </a:ext>
                </a:extLst>
              </p:cNvPr>
              <p:cNvSpPr txBox="1"/>
              <p:nvPr/>
            </p:nvSpPr>
            <p:spPr>
              <a:xfrm>
                <a:off x="428742" y="1668717"/>
                <a:ext cx="3507557" cy="338554"/>
              </a:xfrm>
              <a:prstGeom prst="rect">
                <a:avLst/>
              </a:prstGeom>
              <a:noFill/>
            </p:spPr>
            <p:txBody>
              <a:bodyPr wrap="square" rtlCol="0">
                <a:spAutoFit/>
              </a:bodyPr>
              <a:lstStyle/>
              <a:p>
                <a:pPr algn="ctr"/>
                <a:r>
                  <a:rPr lang="en-GB" sz="1600" dirty="0">
                    <a:solidFill>
                      <a:srgbClr val="333333"/>
                    </a:solidFill>
                    <a:latin typeface="+mj-lt"/>
                  </a:rPr>
                  <a:t>How to use bullet points</a:t>
                </a:r>
              </a:p>
            </p:txBody>
          </p:sp>
          <p:sp>
            <p:nvSpPr>
              <p:cNvPr id="50" name="TextBox 49">
                <a:extLst>
                  <a:ext uri="{FF2B5EF4-FFF2-40B4-BE49-F238E27FC236}">
                    <a16:creationId xmlns:a16="http://schemas.microsoft.com/office/drawing/2014/main" id="{9386A78E-3EA2-493D-9B4A-5A2B2A5BF945}"/>
                  </a:ext>
                </a:extLst>
              </p:cNvPr>
              <p:cNvSpPr txBox="1"/>
              <p:nvPr/>
            </p:nvSpPr>
            <p:spPr>
              <a:xfrm>
                <a:off x="397358" y="4074591"/>
                <a:ext cx="3507557" cy="461665"/>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If you want to remove them, just click the </a:t>
                </a:r>
                <a:r>
                  <a:rPr lang="en-GB" sz="1200" b="1" dirty="0">
                    <a:solidFill>
                      <a:srgbClr val="333333"/>
                    </a:solidFill>
                  </a:rPr>
                  <a:t>Decrease List Level </a:t>
                </a:r>
                <a:r>
                  <a:rPr lang="en-GB" sz="1200" b="0" dirty="0">
                    <a:solidFill>
                      <a:srgbClr val="333333"/>
                    </a:solidFill>
                  </a:rPr>
                  <a:t>button.</a:t>
                </a:r>
                <a:endParaRPr lang="en-GB" sz="1200" b="1" dirty="0">
                  <a:solidFill>
                    <a:srgbClr val="333333"/>
                  </a:solidFill>
                </a:endParaRPr>
              </a:p>
            </p:txBody>
          </p:sp>
          <p:sp>
            <p:nvSpPr>
              <p:cNvPr id="51" name="TextBox 50">
                <a:extLst>
                  <a:ext uri="{FF2B5EF4-FFF2-40B4-BE49-F238E27FC236}">
                    <a16:creationId xmlns:a16="http://schemas.microsoft.com/office/drawing/2014/main" id="{5CC7D961-AC23-4DE4-A44A-95C0FE6EBA38}"/>
                  </a:ext>
                </a:extLst>
              </p:cNvPr>
              <p:cNvSpPr txBox="1"/>
              <p:nvPr/>
            </p:nvSpPr>
            <p:spPr>
              <a:xfrm>
                <a:off x="397358" y="2313611"/>
                <a:ext cx="3507557" cy="461665"/>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If you want to use your pre-formatted bullets, click on the </a:t>
                </a:r>
                <a:r>
                  <a:rPr lang="en-GB" sz="1200" b="1" dirty="0">
                    <a:solidFill>
                      <a:srgbClr val="333333"/>
                    </a:solidFill>
                  </a:rPr>
                  <a:t>Increase List Level </a:t>
                </a:r>
                <a:r>
                  <a:rPr lang="en-GB" sz="1200" b="0" dirty="0">
                    <a:solidFill>
                      <a:srgbClr val="333333"/>
                    </a:solidFill>
                  </a:rPr>
                  <a:t>button.</a:t>
                </a:r>
              </a:p>
            </p:txBody>
          </p:sp>
          <p:sp>
            <p:nvSpPr>
              <p:cNvPr id="52" name="TextBox 51">
                <a:extLst>
                  <a:ext uri="{FF2B5EF4-FFF2-40B4-BE49-F238E27FC236}">
                    <a16:creationId xmlns:a16="http://schemas.microsoft.com/office/drawing/2014/main" id="{D3A45041-8D05-4CED-BD3C-E643A8D9CEC4}"/>
                  </a:ext>
                </a:extLst>
              </p:cNvPr>
              <p:cNvSpPr txBox="1"/>
              <p:nvPr/>
            </p:nvSpPr>
            <p:spPr>
              <a:xfrm>
                <a:off x="397359" y="3583880"/>
                <a:ext cx="3322882"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To indent your bullets to the next level, click on</a:t>
                </a:r>
                <a:r>
                  <a:rPr lang="en-GB" sz="1200" b="1" dirty="0">
                    <a:solidFill>
                      <a:srgbClr val="333333"/>
                    </a:solidFill>
                  </a:rPr>
                  <a:t> Increase List Level </a:t>
                </a:r>
                <a:r>
                  <a:rPr lang="en-GB" sz="1200" b="0" dirty="0">
                    <a:solidFill>
                      <a:srgbClr val="333333"/>
                    </a:solidFill>
                  </a:rPr>
                  <a:t>again</a:t>
                </a:r>
                <a:r>
                  <a:rPr lang="en-GB" sz="1200" dirty="0">
                    <a:solidFill>
                      <a:srgbClr val="333333"/>
                    </a:solidFill>
                  </a:rPr>
                  <a:t>.</a:t>
                </a:r>
              </a:p>
            </p:txBody>
          </p:sp>
          <p:sp>
            <p:nvSpPr>
              <p:cNvPr id="53" name="Rectangle 52">
                <a:extLst>
                  <a:ext uri="{FF2B5EF4-FFF2-40B4-BE49-F238E27FC236}">
                    <a16:creationId xmlns:a16="http://schemas.microsoft.com/office/drawing/2014/main" id="{DADA6C2E-DDD1-4A1F-B495-9B1CE2F8BF96}"/>
                  </a:ext>
                </a:extLst>
              </p:cNvPr>
              <p:cNvSpPr/>
              <p:nvPr/>
            </p:nvSpPr>
            <p:spPr>
              <a:xfrm>
                <a:off x="428741" y="2112744"/>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grpSp>
        <p:pic>
          <p:nvPicPr>
            <p:cNvPr id="44" name="Picture 43">
              <a:extLst>
                <a:ext uri="{FF2B5EF4-FFF2-40B4-BE49-F238E27FC236}">
                  <a16:creationId xmlns:a16="http://schemas.microsoft.com/office/drawing/2014/main" id="{70CF0B35-C367-4C61-A351-135E010DE95C}"/>
                </a:ext>
              </a:extLst>
            </p:cNvPr>
            <p:cNvPicPr>
              <a:picLocks noChangeAspect="1"/>
            </p:cNvPicPr>
            <p:nvPr userDrawn="1"/>
          </p:nvPicPr>
          <p:blipFill>
            <a:blip r:embed="rId6"/>
            <a:stretch>
              <a:fillRect/>
            </a:stretch>
          </p:blipFill>
          <p:spPr>
            <a:xfrm>
              <a:off x="-2489585" y="1204872"/>
              <a:ext cx="1257300" cy="733425"/>
            </a:xfrm>
            <a:prstGeom prst="rect">
              <a:avLst/>
            </a:prstGeom>
          </p:spPr>
        </p:pic>
        <p:sp>
          <p:nvSpPr>
            <p:cNvPr id="45" name="Oval 44">
              <a:extLst>
                <a:ext uri="{FF2B5EF4-FFF2-40B4-BE49-F238E27FC236}">
                  <a16:creationId xmlns:a16="http://schemas.microsoft.com/office/drawing/2014/main" id="{3DE238B0-713E-4540-BECA-D342C12560BC}"/>
                </a:ext>
              </a:extLst>
            </p:cNvPr>
            <p:cNvSpPr/>
            <p:nvPr userDrawn="1"/>
          </p:nvSpPr>
          <p:spPr>
            <a:xfrm>
              <a:off x="-1579455" y="1211356"/>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pic>
          <p:nvPicPr>
            <p:cNvPr id="46" name="Picture 45">
              <a:extLst>
                <a:ext uri="{FF2B5EF4-FFF2-40B4-BE49-F238E27FC236}">
                  <a16:creationId xmlns:a16="http://schemas.microsoft.com/office/drawing/2014/main" id="{02E9A9EC-E5A2-47E1-A6A7-6143255C1197}"/>
                </a:ext>
              </a:extLst>
            </p:cNvPr>
            <p:cNvPicPr>
              <a:picLocks noChangeAspect="1"/>
            </p:cNvPicPr>
            <p:nvPr userDrawn="1"/>
          </p:nvPicPr>
          <p:blipFill>
            <a:blip r:embed="rId7"/>
            <a:stretch>
              <a:fillRect/>
            </a:stretch>
          </p:blipFill>
          <p:spPr>
            <a:xfrm>
              <a:off x="-2489585" y="3024193"/>
              <a:ext cx="1257300" cy="723900"/>
            </a:xfrm>
            <a:prstGeom prst="rect">
              <a:avLst/>
            </a:prstGeom>
          </p:spPr>
        </p:pic>
        <p:sp>
          <p:nvSpPr>
            <p:cNvPr id="47" name="Oval 46">
              <a:extLst>
                <a:ext uri="{FF2B5EF4-FFF2-40B4-BE49-F238E27FC236}">
                  <a16:creationId xmlns:a16="http://schemas.microsoft.com/office/drawing/2014/main" id="{FC76BDA6-E424-4AF9-8148-E1E2A078C551}"/>
                </a:ext>
              </a:extLst>
            </p:cNvPr>
            <p:cNvSpPr/>
            <p:nvPr userDrawn="1"/>
          </p:nvSpPr>
          <p:spPr>
            <a:xfrm>
              <a:off x="-1800911" y="303615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a:p>
          </p:txBody>
        </p:sp>
      </p:grpSp>
    </p:spTree>
    <p:extLst>
      <p:ext uri="{BB962C8B-B14F-4D97-AF65-F5344CB8AC3E}">
        <p14:creationId xmlns:p14="http://schemas.microsoft.com/office/powerpoint/2010/main" val="3598594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5" name="Text Placeholder 6">
            <a:extLst>
              <a:ext uri="{FF2B5EF4-FFF2-40B4-BE49-F238E27FC236}">
                <a16:creationId xmlns:a16="http://schemas.microsoft.com/office/drawing/2014/main" id="{C4B448C1-1A5F-4738-9559-B39DFA61432F}"/>
              </a:ext>
            </a:extLst>
          </p:cNvPr>
          <p:cNvSpPr>
            <a:spLocks noGrp="1"/>
          </p:cNvSpPr>
          <p:nvPr>
            <p:ph type="body" sz="quarter" idx="22" hasCustomPrompt="1"/>
          </p:nvPr>
        </p:nvSpPr>
        <p:spPr>
          <a:xfrm rot="5400000">
            <a:off x="6088043" y="3403552"/>
            <a:ext cx="3744000" cy="7200"/>
          </a:xfrm>
          <a:solidFill>
            <a:schemeClr val="accent6"/>
          </a:solidFill>
        </p:spPr>
        <p:txBody>
          <a:bodyPr/>
          <a:lstStyle/>
          <a:p>
            <a:pPr lvl="0"/>
            <a:r>
              <a:rPr lang="en-GB" dirty="0"/>
              <a:t> </a:t>
            </a:r>
          </a:p>
        </p:txBody>
      </p:sp>
      <p:sp>
        <p:nvSpPr>
          <p:cNvPr id="24" name="Text Placeholder 6">
            <a:extLst>
              <a:ext uri="{FF2B5EF4-FFF2-40B4-BE49-F238E27FC236}">
                <a16:creationId xmlns:a16="http://schemas.microsoft.com/office/drawing/2014/main" id="{ACC11018-4FBA-4B83-BCB1-793400D9E8B7}"/>
              </a:ext>
            </a:extLst>
          </p:cNvPr>
          <p:cNvSpPr>
            <a:spLocks noGrp="1"/>
          </p:cNvSpPr>
          <p:nvPr>
            <p:ph type="body" sz="quarter" idx="17" hasCustomPrompt="1"/>
          </p:nvPr>
        </p:nvSpPr>
        <p:spPr>
          <a:xfrm rot="5400000">
            <a:off x="2371389" y="3403552"/>
            <a:ext cx="3744000" cy="7200"/>
          </a:xfrm>
          <a:solidFill>
            <a:schemeClr val="accent6"/>
          </a:solidFill>
        </p:spPr>
        <p:txBody>
          <a:bodyPr/>
          <a:lstStyle/>
          <a:p>
            <a:pPr lvl="0"/>
            <a:r>
              <a:rPr lang="en-GB" dirty="0"/>
              <a:t> </a:t>
            </a:r>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054A1B8F-972A-45BA-A104-E8BE46718AD5}"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
        <p:nvSpPr>
          <p:cNvPr id="11" name="Text Placeholder 6">
            <a:extLst>
              <a:ext uri="{FF2B5EF4-FFF2-40B4-BE49-F238E27FC236}">
                <a16:creationId xmlns:a16="http://schemas.microsoft.com/office/drawing/2014/main" id="{5E919D32-854A-45E5-ADCA-A2D0D8BE54D5}"/>
              </a:ext>
            </a:extLst>
          </p:cNvPr>
          <p:cNvSpPr>
            <a:spLocks noGrp="1"/>
          </p:cNvSpPr>
          <p:nvPr>
            <p:ph type="body" sz="quarter" idx="14" hasCustomPrompt="1"/>
          </p:nvPr>
        </p:nvSpPr>
        <p:spPr>
          <a:xfrm>
            <a:off x="684371" y="1498084"/>
            <a:ext cx="3422809" cy="227220"/>
          </a:xfrm>
        </p:spPr>
        <p:txBody>
          <a:bodyPr/>
          <a:lstStyle>
            <a:lvl1pPr algn="ctr">
              <a:defRPr sz="1200" b="1" i="0" cap="all" baseline="0">
                <a:solidFill>
                  <a:schemeClr val="accent5"/>
                </a:solidFill>
              </a:defRPr>
            </a:lvl1pPr>
          </a:lstStyle>
          <a:p>
            <a:pPr lvl="0"/>
            <a:r>
              <a:rPr lang="en-US" dirty="0"/>
              <a:t>SUBHEADING GOES HERE</a:t>
            </a:r>
            <a:endParaRPr lang="en-GB" dirty="0"/>
          </a:p>
        </p:txBody>
      </p:sp>
      <p:sp>
        <p:nvSpPr>
          <p:cNvPr id="14" name="Text Placeholder 14">
            <a:extLst>
              <a:ext uri="{FF2B5EF4-FFF2-40B4-BE49-F238E27FC236}">
                <a16:creationId xmlns:a16="http://schemas.microsoft.com/office/drawing/2014/main" id="{EB1161B2-4D0C-4995-9321-68C433AC714D}"/>
              </a:ext>
            </a:extLst>
          </p:cNvPr>
          <p:cNvSpPr>
            <a:spLocks noGrp="1"/>
          </p:cNvSpPr>
          <p:nvPr>
            <p:ph type="body" sz="quarter" idx="16" hasCustomPrompt="1"/>
          </p:nvPr>
        </p:nvSpPr>
        <p:spPr>
          <a:xfrm>
            <a:off x="4095751" y="3257266"/>
            <a:ext cx="295276" cy="295276"/>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15" name="Text Placeholder 6">
            <a:extLst>
              <a:ext uri="{FF2B5EF4-FFF2-40B4-BE49-F238E27FC236}">
                <a16:creationId xmlns:a16="http://schemas.microsoft.com/office/drawing/2014/main" id="{465981C3-8FB7-4783-8BA5-2BDA2666BA4C}"/>
              </a:ext>
            </a:extLst>
          </p:cNvPr>
          <p:cNvSpPr>
            <a:spLocks noGrp="1"/>
          </p:cNvSpPr>
          <p:nvPr>
            <p:ph type="body" sz="quarter" idx="18" hasCustomPrompt="1"/>
          </p:nvPr>
        </p:nvSpPr>
        <p:spPr>
          <a:xfrm>
            <a:off x="4379597" y="1498084"/>
            <a:ext cx="3422809" cy="227220"/>
          </a:xfrm>
        </p:spPr>
        <p:txBody>
          <a:bodyPr/>
          <a:lstStyle>
            <a:lvl1pPr algn="ctr">
              <a:defRPr sz="1200" b="1" i="0" cap="all" baseline="0">
                <a:solidFill>
                  <a:schemeClr val="accent5"/>
                </a:solidFill>
              </a:defRPr>
            </a:lvl1pPr>
          </a:lstStyle>
          <a:p>
            <a:pPr lvl="0"/>
            <a:r>
              <a:rPr lang="en-US" dirty="0"/>
              <a:t>SUBHEADING GOES HERE</a:t>
            </a:r>
            <a:endParaRPr lang="en-GB" dirty="0"/>
          </a:p>
        </p:txBody>
      </p:sp>
      <p:sp>
        <p:nvSpPr>
          <p:cNvPr id="17" name="Text Placeholder 14">
            <a:extLst>
              <a:ext uri="{FF2B5EF4-FFF2-40B4-BE49-F238E27FC236}">
                <a16:creationId xmlns:a16="http://schemas.microsoft.com/office/drawing/2014/main" id="{890C6B24-2EE8-49D4-B19D-E0D02B2ECF29}"/>
              </a:ext>
            </a:extLst>
          </p:cNvPr>
          <p:cNvSpPr>
            <a:spLocks noGrp="1"/>
          </p:cNvSpPr>
          <p:nvPr>
            <p:ph type="body" sz="quarter" idx="20" hasCustomPrompt="1"/>
          </p:nvPr>
        </p:nvSpPr>
        <p:spPr>
          <a:xfrm>
            <a:off x="7812405" y="3257266"/>
            <a:ext cx="295276" cy="295276"/>
          </a:xfrm>
          <a:blipFill>
            <a:blip r:embed="rId6">
              <a:extLst>
                <a:ext uri="{96DAC541-7B7A-43D3-8B79-37D633B846F1}">
                  <asvg:svgBlip xmlns:asvg="http://schemas.microsoft.com/office/drawing/2016/SVG/main" r:embed="rId7"/>
                </a:ext>
              </a:extLst>
            </a:blip>
            <a:stretch>
              <a:fillRect l="66" r="1248"/>
            </a:stretch>
          </a:blipFill>
        </p:spPr>
        <p:txBody>
          <a:bodyPr/>
          <a:lstStyle>
            <a:lvl1pPr>
              <a:defRPr/>
            </a:lvl1pPr>
          </a:lstStyle>
          <a:p>
            <a:pPr lvl="0"/>
            <a:r>
              <a:rPr lang="en-US" dirty="0"/>
              <a:t> </a:t>
            </a:r>
            <a:endParaRPr lang="en-GB" dirty="0"/>
          </a:p>
        </p:txBody>
      </p:sp>
      <p:sp>
        <p:nvSpPr>
          <p:cNvPr id="23" name="Text Placeholder 6">
            <a:extLst>
              <a:ext uri="{FF2B5EF4-FFF2-40B4-BE49-F238E27FC236}">
                <a16:creationId xmlns:a16="http://schemas.microsoft.com/office/drawing/2014/main" id="{DA1BAAD5-B72A-4B46-95F8-EFC97A59D0B1}"/>
              </a:ext>
            </a:extLst>
          </p:cNvPr>
          <p:cNvSpPr>
            <a:spLocks noGrp="1"/>
          </p:cNvSpPr>
          <p:nvPr>
            <p:ph type="body" sz="quarter" idx="21" hasCustomPrompt="1"/>
          </p:nvPr>
        </p:nvSpPr>
        <p:spPr>
          <a:xfrm>
            <a:off x="8107681" y="1498084"/>
            <a:ext cx="3422809" cy="227220"/>
          </a:xfrm>
        </p:spPr>
        <p:txBody>
          <a:bodyPr/>
          <a:lstStyle>
            <a:lvl1pPr algn="ctr">
              <a:defRPr sz="1200" b="1" i="0" cap="all" baseline="0">
                <a:solidFill>
                  <a:schemeClr val="accent5"/>
                </a:solidFill>
              </a:defRPr>
            </a:lvl1pPr>
          </a:lstStyle>
          <a:p>
            <a:pPr lvl="0"/>
            <a:r>
              <a:rPr lang="en-US" dirty="0"/>
              <a:t>SUBHEADING GOES HERE</a:t>
            </a:r>
            <a:endParaRPr lang="en-GB" dirty="0"/>
          </a:p>
        </p:txBody>
      </p:sp>
    </p:spTree>
    <p:extLst>
      <p:ext uri="{BB962C8B-B14F-4D97-AF65-F5344CB8AC3E}">
        <p14:creationId xmlns:p14="http://schemas.microsoft.com/office/powerpoint/2010/main" val="8174265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ext Steps">
    <p:bg>
      <p:bgRef idx="1001">
        <a:schemeClr val="bg1"/>
      </p:bgRef>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0D45E18-0787-461B-B969-56E54F6608E0}"/>
              </a:ext>
            </a:extLst>
          </p:cNvPr>
          <p:cNvSpPr/>
          <p:nvPr userDrawn="1"/>
        </p:nvSpPr>
        <p:spPr>
          <a:xfrm>
            <a:off x="7993380" y="0"/>
            <a:ext cx="419862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30" name="Picture Placeholder 27">
            <a:extLst>
              <a:ext uri="{FF2B5EF4-FFF2-40B4-BE49-F238E27FC236}">
                <a16:creationId xmlns:a16="http://schemas.microsoft.com/office/drawing/2014/main" id="{9DC98BDA-324C-447F-8600-9A523EBC91FB}"/>
              </a:ext>
            </a:extLst>
          </p:cNvPr>
          <p:cNvSpPr>
            <a:spLocks noGrp="1"/>
          </p:cNvSpPr>
          <p:nvPr>
            <p:ph type="pic" sz="quarter" idx="21" hasCustomPrompt="1"/>
          </p:nvPr>
        </p:nvSpPr>
        <p:spPr>
          <a:xfrm>
            <a:off x="6811962" y="742633"/>
            <a:ext cx="4518977" cy="5383847"/>
          </a:xfrm>
        </p:spPr>
        <p:txBody>
          <a:bodyPr anchor="ctr"/>
          <a:lstStyle>
            <a:lvl1pPr algn="ctr">
              <a:defRPr/>
            </a:lvl1pPr>
          </a:lstStyle>
          <a:p>
            <a:r>
              <a:rPr lang="en-GB" dirty="0"/>
              <a:t>Click to insert image</a:t>
            </a:r>
          </a:p>
        </p:txBody>
      </p:sp>
      <p:cxnSp>
        <p:nvCxnSpPr>
          <p:cNvPr id="7" name="Straight Connector 6">
            <a:extLst>
              <a:ext uri="{FF2B5EF4-FFF2-40B4-BE49-F238E27FC236}">
                <a16:creationId xmlns:a16="http://schemas.microsoft.com/office/drawing/2014/main" id="{CE084938-68F6-4B90-8DC8-0F3B860F712A}"/>
              </a:ext>
            </a:extLst>
          </p:cNvPr>
          <p:cNvCxnSpPr>
            <a:cxnSpLocks/>
          </p:cNvCxnSpPr>
          <p:nvPr userDrawn="1"/>
        </p:nvCxnSpPr>
        <p:spPr>
          <a:xfrm flipV="1">
            <a:off x="795647" y="536714"/>
            <a:ext cx="0" cy="79564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EA2B7A0A-963F-4057-BA14-832F70693187}"/>
              </a:ext>
            </a:extLst>
          </p:cNvPr>
          <p:cNvSpPr>
            <a:spLocks noGrp="1"/>
          </p:cNvSpPr>
          <p:nvPr>
            <p:ph type="body" sz="quarter" idx="10" hasCustomPrompt="1"/>
          </p:nvPr>
        </p:nvSpPr>
        <p:spPr>
          <a:xfrm>
            <a:off x="1060795" y="596072"/>
            <a:ext cx="4604500" cy="736290"/>
          </a:xfrm>
        </p:spPr>
        <p:txBody>
          <a:bodyPr/>
          <a:lstStyle>
            <a:lvl1pPr>
              <a:defRPr sz="4400"/>
            </a:lvl1pPr>
          </a:lstStyle>
          <a:p>
            <a:pPr lvl="0"/>
            <a:r>
              <a:rPr lang="en-US" dirty="0"/>
              <a:t>Next steps title</a:t>
            </a:r>
            <a:endParaRPr lang="en-GB" dirty="0"/>
          </a:p>
        </p:txBody>
      </p:sp>
      <p:sp>
        <p:nvSpPr>
          <p:cNvPr id="12" name="Text Placeholder 10">
            <a:extLst>
              <a:ext uri="{FF2B5EF4-FFF2-40B4-BE49-F238E27FC236}">
                <a16:creationId xmlns:a16="http://schemas.microsoft.com/office/drawing/2014/main" id="{29C60D23-D3C0-4174-BCAA-D6B3AC7D5E08}"/>
              </a:ext>
            </a:extLst>
          </p:cNvPr>
          <p:cNvSpPr>
            <a:spLocks noGrp="1"/>
          </p:cNvSpPr>
          <p:nvPr>
            <p:ph type="body" sz="quarter" idx="11"/>
          </p:nvPr>
        </p:nvSpPr>
        <p:spPr>
          <a:xfrm>
            <a:off x="1510967" y="1786745"/>
            <a:ext cx="4486276" cy="367786"/>
          </a:xfrm>
        </p:spPr>
        <p:txBody>
          <a:bodyPr anchor="ct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0">
            <a:extLst>
              <a:ext uri="{FF2B5EF4-FFF2-40B4-BE49-F238E27FC236}">
                <a16:creationId xmlns:a16="http://schemas.microsoft.com/office/drawing/2014/main" id="{D78B1B0D-91FB-44D0-95FF-246D1CEB4110}"/>
              </a:ext>
            </a:extLst>
          </p:cNvPr>
          <p:cNvSpPr>
            <a:spLocks noGrp="1"/>
          </p:cNvSpPr>
          <p:nvPr>
            <p:ph type="body" sz="quarter" idx="13"/>
          </p:nvPr>
        </p:nvSpPr>
        <p:spPr>
          <a:xfrm>
            <a:off x="1510967" y="2245915"/>
            <a:ext cx="4486276" cy="367786"/>
          </a:xfrm>
        </p:spPr>
        <p:txBody>
          <a:bodyPr anchor="ct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0">
            <a:extLst>
              <a:ext uri="{FF2B5EF4-FFF2-40B4-BE49-F238E27FC236}">
                <a16:creationId xmlns:a16="http://schemas.microsoft.com/office/drawing/2014/main" id="{AF7FAC36-EE39-4436-8131-50A528C61D95}"/>
              </a:ext>
            </a:extLst>
          </p:cNvPr>
          <p:cNvSpPr>
            <a:spLocks noGrp="1"/>
          </p:cNvSpPr>
          <p:nvPr>
            <p:ph type="body" sz="quarter" idx="15"/>
          </p:nvPr>
        </p:nvSpPr>
        <p:spPr>
          <a:xfrm>
            <a:off x="1510967" y="2705085"/>
            <a:ext cx="4486276" cy="367786"/>
          </a:xfrm>
        </p:spPr>
        <p:txBody>
          <a:bodyPr anchor="ct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0">
            <a:extLst>
              <a:ext uri="{FF2B5EF4-FFF2-40B4-BE49-F238E27FC236}">
                <a16:creationId xmlns:a16="http://schemas.microsoft.com/office/drawing/2014/main" id="{B024021F-4E84-45AA-A61F-5D786E6ADFFD}"/>
              </a:ext>
            </a:extLst>
          </p:cNvPr>
          <p:cNvSpPr>
            <a:spLocks noGrp="1"/>
          </p:cNvSpPr>
          <p:nvPr>
            <p:ph type="body" sz="quarter" idx="17"/>
          </p:nvPr>
        </p:nvSpPr>
        <p:spPr>
          <a:xfrm>
            <a:off x="1510967" y="3164255"/>
            <a:ext cx="4486276" cy="367786"/>
          </a:xfrm>
        </p:spPr>
        <p:txBody>
          <a:bodyPr anchor="ct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Text Placeholder 10">
            <a:extLst>
              <a:ext uri="{FF2B5EF4-FFF2-40B4-BE49-F238E27FC236}">
                <a16:creationId xmlns:a16="http://schemas.microsoft.com/office/drawing/2014/main" id="{BBC4D680-72BB-412A-B61E-83279F89A8B7}"/>
              </a:ext>
            </a:extLst>
          </p:cNvPr>
          <p:cNvSpPr>
            <a:spLocks noGrp="1"/>
          </p:cNvSpPr>
          <p:nvPr>
            <p:ph type="body" sz="quarter" idx="19"/>
          </p:nvPr>
        </p:nvSpPr>
        <p:spPr>
          <a:xfrm>
            <a:off x="1510967" y="3623425"/>
            <a:ext cx="4486276" cy="367786"/>
          </a:xfrm>
        </p:spPr>
        <p:txBody>
          <a:bodyPr anchor="ct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2" name="Graphic 31">
            <a:extLst>
              <a:ext uri="{FF2B5EF4-FFF2-40B4-BE49-F238E27FC236}">
                <a16:creationId xmlns:a16="http://schemas.microsoft.com/office/drawing/2014/main" id="{D4215017-BF6E-4EC1-8458-C9B16B34F0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sp>
        <p:nvSpPr>
          <p:cNvPr id="34" name="Text Placeholder 14">
            <a:extLst>
              <a:ext uri="{FF2B5EF4-FFF2-40B4-BE49-F238E27FC236}">
                <a16:creationId xmlns:a16="http://schemas.microsoft.com/office/drawing/2014/main" id="{A82A1494-849D-4B66-84B1-989B6B780AAE}"/>
              </a:ext>
            </a:extLst>
          </p:cNvPr>
          <p:cNvSpPr>
            <a:spLocks noGrp="1"/>
          </p:cNvSpPr>
          <p:nvPr>
            <p:ph type="body" sz="quarter" idx="22" hasCustomPrompt="1"/>
          </p:nvPr>
        </p:nvSpPr>
        <p:spPr>
          <a:xfrm>
            <a:off x="1181789" y="1813476"/>
            <a:ext cx="314325" cy="314325"/>
          </a:xfrm>
          <a:blipFill>
            <a:blip r:embed="rId4">
              <a:extLst>
                <a:ext uri="{96DAC541-7B7A-43D3-8B79-37D633B846F1}">
                  <asvg:svgBlip xmlns:asvg="http://schemas.microsoft.com/office/drawing/2016/SVG/main" r:embed="rId5"/>
                </a:ext>
              </a:extLst>
            </a:blip>
            <a:stretch>
              <a:fillRect l="66" r="1248"/>
            </a:stretch>
          </a:blipFill>
        </p:spPr>
        <p:txBody>
          <a:bodyPr/>
          <a:lstStyle>
            <a:lvl1pPr>
              <a:defRPr/>
            </a:lvl1pPr>
          </a:lstStyle>
          <a:p>
            <a:pPr lvl="0"/>
            <a:r>
              <a:rPr lang="en-US" dirty="0"/>
              <a:t> </a:t>
            </a:r>
            <a:endParaRPr lang="en-GB" dirty="0"/>
          </a:p>
        </p:txBody>
      </p:sp>
      <p:sp>
        <p:nvSpPr>
          <p:cNvPr id="35" name="Text Placeholder 14">
            <a:extLst>
              <a:ext uri="{FF2B5EF4-FFF2-40B4-BE49-F238E27FC236}">
                <a16:creationId xmlns:a16="http://schemas.microsoft.com/office/drawing/2014/main" id="{EF0F5768-3627-4D92-B527-BFECDDD6662C}"/>
              </a:ext>
            </a:extLst>
          </p:cNvPr>
          <p:cNvSpPr>
            <a:spLocks noGrp="1"/>
          </p:cNvSpPr>
          <p:nvPr>
            <p:ph type="body" sz="quarter" idx="23" hasCustomPrompt="1"/>
          </p:nvPr>
        </p:nvSpPr>
        <p:spPr>
          <a:xfrm>
            <a:off x="1181789" y="2272646"/>
            <a:ext cx="314325" cy="314325"/>
          </a:xfrm>
          <a:blipFill>
            <a:blip r:embed="rId4">
              <a:extLst>
                <a:ext uri="{96DAC541-7B7A-43D3-8B79-37D633B846F1}">
                  <asvg:svgBlip xmlns:asvg="http://schemas.microsoft.com/office/drawing/2016/SVG/main" r:embed="rId5"/>
                </a:ext>
              </a:extLst>
            </a:blip>
            <a:stretch>
              <a:fillRect l="66" r="1248"/>
            </a:stretch>
          </a:blipFill>
        </p:spPr>
        <p:txBody>
          <a:bodyPr/>
          <a:lstStyle>
            <a:lvl1pPr>
              <a:defRPr/>
            </a:lvl1pPr>
          </a:lstStyle>
          <a:p>
            <a:pPr lvl="0"/>
            <a:r>
              <a:rPr lang="en-US" dirty="0"/>
              <a:t> </a:t>
            </a:r>
            <a:endParaRPr lang="en-GB" dirty="0"/>
          </a:p>
        </p:txBody>
      </p:sp>
      <p:sp>
        <p:nvSpPr>
          <p:cNvPr id="36" name="Text Placeholder 14">
            <a:extLst>
              <a:ext uri="{FF2B5EF4-FFF2-40B4-BE49-F238E27FC236}">
                <a16:creationId xmlns:a16="http://schemas.microsoft.com/office/drawing/2014/main" id="{BD67EBC2-B403-4753-859B-439EF4954EC1}"/>
              </a:ext>
            </a:extLst>
          </p:cNvPr>
          <p:cNvSpPr>
            <a:spLocks noGrp="1"/>
          </p:cNvSpPr>
          <p:nvPr>
            <p:ph type="body" sz="quarter" idx="24" hasCustomPrompt="1"/>
          </p:nvPr>
        </p:nvSpPr>
        <p:spPr>
          <a:xfrm>
            <a:off x="1181789" y="2731816"/>
            <a:ext cx="314325" cy="314325"/>
          </a:xfrm>
          <a:blipFill>
            <a:blip r:embed="rId4">
              <a:extLst>
                <a:ext uri="{96DAC541-7B7A-43D3-8B79-37D633B846F1}">
                  <asvg:svgBlip xmlns:asvg="http://schemas.microsoft.com/office/drawing/2016/SVG/main" r:embed="rId5"/>
                </a:ext>
              </a:extLst>
            </a:blip>
            <a:stretch>
              <a:fillRect l="66" r="1248"/>
            </a:stretch>
          </a:blipFill>
        </p:spPr>
        <p:txBody>
          <a:bodyPr/>
          <a:lstStyle>
            <a:lvl1pPr>
              <a:defRPr/>
            </a:lvl1pPr>
          </a:lstStyle>
          <a:p>
            <a:pPr lvl="0"/>
            <a:r>
              <a:rPr lang="en-US" dirty="0"/>
              <a:t> </a:t>
            </a:r>
            <a:endParaRPr lang="en-GB" dirty="0"/>
          </a:p>
        </p:txBody>
      </p:sp>
      <p:sp>
        <p:nvSpPr>
          <p:cNvPr id="37" name="Text Placeholder 14">
            <a:extLst>
              <a:ext uri="{FF2B5EF4-FFF2-40B4-BE49-F238E27FC236}">
                <a16:creationId xmlns:a16="http://schemas.microsoft.com/office/drawing/2014/main" id="{41459019-1DCD-4823-9DFA-DBCD8AC60598}"/>
              </a:ext>
            </a:extLst>
          </p:cNvPr>
          <p:cNvSpPr>
            <a:spLocks noGrp="1"/>
          </p:cNvSpPr>
          <p:nvPr>
            <p:ph type="body" sz="quarter" idx="25" hasCustomPrompt="1"/>
          </p:nvPr>
        </p:nvSpPr>
        <p:spPr>
          <a:xfrm>
            <a:off x="1181789" y="3190986"/>
            <a:ext cx="314325" cy="314325"/>
          </a:xfrm>
          <a:blipFill>
            <a:blip r:embed="rId4">
              <a:extLst>
                <a:ext uri="{96DAC541-7B7A-43D3-8B79-37D633B846F1}">
                  <asvg:svgBlip xmlns:asvg="http://schemas.microsoft.com/office/drawing/2016/SVG/main" r:embed="rId5"/>
                </a:ext>
              </a:extLst>
            </a:blip>
            <a:stretch>
              <a:fillRect l="66" r="1248"/>
            </a:stretch>
          </a:blipFill>
        </p:spPr>
        <p:txBody>
          <a:bodyPr/>
          <a:lstStyle>
            <a:lvl1pPr>
              <a:defRPr/>
            </a:lvl1pPr>
          </a:lstStyle>
          <a:p>
            <a:pPr lvl="0"/>
            <a:r>
              <a:rPr lang="en-US" dirty="0"/>
              <a:t> </a:t>
            </a:r>
            <a:endParaRPr lang="en-GB" dirty="0"/>
          </a:p>
        </p:txBody>
      </p:sp>
      <p:sp>
        <p:nvSpPr>
          <p:cNvPr id="38" name="Text Placeholder 14">
            <a:extLst>
              <a:ext uri="{FF2B5EF4-FFF2-40B4-BE49-F238E27FC236}">
                <a16:creationId xmlns:a16="http://schemas.microsoft.com/office/drawing/2014/main" id="{A7934E6D-83CD-4C2B-9F4B-7FB980ECCA31}"/>
              </a:ext>
            </a:extLst>
          </p:cNvPr>
          <p:cNvSpPr>
            <a:spLocks noGrp="1"/>
          </p:cNvSpPr>
          <p:nvPr>
            <p:ph type="body" sz="quarter" idx="26" hasCustomPrompt="1"/>
          </p:nvPr>
        </p:nvSpPr>
        <p:spPr>
          <a:xfrm>
            <a:off x="1181789" y="3650156"/>
            <a:ext cx="314325" cy="314325"/>
          </a:xfrm>
          <a:blipFill>
            <a:blip r:embed="rId4">
              <a:extLst>
                <a:ext uri="{96DAC541-7B7A-43D3-8B79-37D633B846F1}">
                  <asvg:svgBlip xmlns:asvg="http://schemas.microsoft.com/office/drawing/2016/SVG/main" r:embed="rId5"/>
                </a:ext>
              </a:extLst>
            </a:blip>
            <a:stretch>
              <a:fillRect l="66" r="1248"/>
            </a:stretch>
          </a:blipFill>
        </p:spPr>
        <p:txBody>
          <a:bodyPr/>
          <a:lstStyle>
            <a:lvl1pPr>
              <a:defRPr/>
            </a:lvl1pPr>
          </a:lstStyle>
          <a:p>
            <a:pPr lvl="0"/>
            <a:r>
              <a:rPr lang="en-US" dirty="0"/>
              <a:t> </a:t>
            </a:r>
            <a:endParaRPr lang="en-GB" dirty="0"/>
          </a:p>
        </p:txBody>
      </p:sp>
      <p:sp>
        <p:nvSpPr>
          <p:cNvPr id="39" name="Text Placeholder 14">
            <a:extLst>
              <a:ext uri="{FF2B5EF4-FFF2-40B4-BE49-F238E27FC236}">
                <a16:creationId xmlns:a16="http://schemas.microsoft.com/office/drawing/2014/main" id="{AF31A073-14B1-444D-AEA1-74C0120A5C23}"/>
              </a:ext>
            </a:extLst>
          </p:cNvPr>
          <p:cNvSpPr>
            <a:spLocks noGrp="1"/>
          </p:cNvSpPr>
          <p:nvPr>
            <p:ph type="body" sz="quarter" idx="27" hasCustomPrompt="1"/>
          </p:nvPr>
        </p:nvSpPr>
        <p:spPr>
          <a:xfrm>
            <a:off x="1181789" y="4109326"/>
            <a:ext cx="314325" cy="314325"/>
          </a:xfrm>
          <a:blipFill>
            <a:blip r:embed="rId4">
              <a:extLst>
                <a:ext uri="{96DAC541-7B7A-43D3-8B79-37D633B846F1}">
                  <asvg:svgBlip xmlns:asvg="http://schemas.microsoft.com/office/drawing/2016/SVG/main" r:embed="rId5"/>
                </a:ext>
              </a:extLst>
            </a:blip>
            <a:stretch>
              <a:fillRect l="66" r="1248"/>
            </a:stretch>
          </a:blipFill>
        </p:spPr>
        <p:txBody>
          <a:bodyPr/>
          <a:lstStyle>
            <a:lvl1pPr>
              <a:defRPr/>
            </a:lvl1pPr>
          </a:lstStyle>
          <a:p>
            <a:pPr lvl="0"/>
            <a:r>
              <a:rPr lang="en-US" dirty="0"/>
              <a:t> </a:t>
            </a:r>
            <a:endParaRPr lang="en-GB" dirty="0"/>
          </a:p>
        </p:txBody>
      </p:sp>
      <p:sp>
        <p:nvSpPr>
          <p:cNvPr id="40" name="Text Placeholder 14">
            <a:extLst>
              <a:ext uri="{FF2B5EF4-FFF2-40B4-BE49-F238E27FC236}">
                <a16:creationId xmlns:a16="http://schemas.microsoft.com/office/drawing/2014/main" id="{54A5E1C2-5199-4B1A-9027-546AE747F2DD}"/>
              </a:ext>
            </a:extLst>
          </p:cNvPr>
          <p:cNvSpPr>
            <a:spLocks noGrp="1"/>
          </p:cNvSpPr>
          <p:nvPr>
            <p:ph type="body" sz="quarter" idx="28" hasCustomPrompt="1"/>
          </p:nvPr>
        </p:nvSpPr>
        <p:spPr>
          <a:xfrm>
            <a:off x="1181789" y="4568496"/>
            <a:ext cx="314325" cy="314325"/>
          </a:xfrm>
          <a:blipFill>
            <a:blip r:embed="rId4">
              <a:extLst>
                <a:ext uri="{96DAC541-7B7A-43D3-8B79-37D633B846F1}">
                  <asvg:svgBlip xmlns:asvg="http://schemas.microsoft.com/office/drawing/2016/SVG/main" r:embed="rId5"/>
                </a:ext>
              </a:extLst>
            </a:blip>
            <a:stretch>
              <a:fillRect l="66" r="1248"/>
            </a:stretch>
          </a:blipFill>
        </p:spPr>
        <p:txBody>
          <a:bodyPr/>
          <a:lstStyle>
            <a:lvl1pPr>
              <a:defRPr/>
            </a:lvl1pPr>
          </a:lstStyle>
          <a:p>
            <a:pPr lvl="0"/>
            <a:r>
              <a:rPr lang="en-US" dirty="0"/>
              <a:t> </a:t>
            </a:r>
            <a:endParaRPr lang="en-GB" dirty="0"/>
          </a:p>
        </p:txBody>
      </p:sp>
      <p:sp>
        <p:nvSpPr>
          <p:cNvPr id="41" name="Text Placeholder 14">
            <a:extLst>
              <a:ext uri="{FF2B5EF4-FFF2-40B4-BE49-F238E27FC236}">
                <a16:creationId xmlns:a16="http://schemas.microsoft.com/office/drawing/2014/main" id="{B3D3E7FB-2C39-4BC6-85AA-6FBAD1C7F3D6}"/>
              </a:ext>
            </a:extLst>
          </p:cNvPr>
          <p:cNvSpPr>
            <a:spLocks noGrp="1"/>
          </p:cNvSpPr>
          <p:nvPr>
            <p:ph type="body" sz="quarter" idx="29" hasCustomPrompt="1"/>
          </p:nvPr>
        </p:nvSpPr>
        <p:spPr>
          <a:xfrm>
            <a:off x="1181789" y="5027669"/>
            <a:ext cx="314325" cy="314325"/>
          </a:xfrm>
          <a:blipFill>
            <a:blip r:embed="rId4">
              <a:extLst>
                <a:ext uri="{96DAC541-7B7A-43D3-8B79-37D633B846F1}">
                  <asvg:svgBlip xmlns:asvg="http://schemas.microsoft.com/office/drawing/2016/SVG/main" r:embed="rId5"/>
                </a:ext>
              </a:extLst>
            </a:blip>
            <a:stretch>
              <a:fillRect l="66" r="1248"/>
            </a:stretch>
          </a:blipFill>
        </p:spPr>
        <p:txBody>
          <a:bodyPr/>
          <a:lstStyle>
            <a:lvl1pPr>
              <a:defRPr/>
            </a:lvl1pPr>
          </a:lstStyle>
          <a:p>
            <a:pPr lvl="0"/>
            <a:r>
              <a:rPr lang="en-US" dirty="0"/>
              <a:t> </a:t>
            </a:r>
            <a:endParaRPr lang="en-GB" dirty="0"/>
          </a:p>
        </p:txBody>
      </p:sp>
      <p:sp>
        <p:nvSpPr>
          <p:cNvPr id="42" name="Text Placeholder 10">
            <a:extLst>
              <a:ext uri="{FF2B5EF4-FFF2-40B4-BE49-F238E27FC236}">
                <a16:creationId xmlns:a16="http://schemas.microsoft.com/office/drawing/2014/main" id="{0006BCA1-EABB-4C58-A7EC-E6843B504110}"/>
              </a:ext>
            </a:extLst>
          </p:cNvPr>
          <p:cNvSpPr>
            <a:spLocks noGrp="1"/>
          </p:cNvSpPr>
          <p:nvPr>
            <p:ph type="body" sz="quarter" idx="30"/>
          </p:nvPr>
        </p:nvSpPr>
        <p:spPr>
          <a:xfrm>
            <a:off x="1510967" y="4082831"/>
            <a:ext cx="4486276" cy="367786"/>
          </a:xfrm>
        </p:spPr>
        <p:txBody>
          <a:bodyPr anchor="ct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3" name="Text Placeholder 10">
            <a:extLst>
              <a:ext uri="{FF2B5EF4-FFF2-40B4-BE49-F238E27FC236}">
                <a16:creationId xmlns:a16="http://schemas.microsoft.com/office/drawing/2014/main" id="{AEC5DF25-C44D-4568-9EEC-A84659E4C34C}"/>
              </a:ext>
            </a:extLst>
          </p:cNvPr>
          <p:cNvSpPr>
            <a:spLocks noGrp="1"/>
          </p:cNvSpPr>
          <p:nvPr>
            <p:ph type="body" sz="quarter" idx="31"/>
          </p:nvPr>
        </p:nvSpPr>
        <p:spPr>
          <a:xfrm>
            <a:off x="1510967" y="4541765"/>
            <a:ext cx="4486276" cy="367786"/>
          </a:xfrm>
        </p:spPr>
        <p:txBody>
          <a:bodyPr anchor="ct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4" name="Text Placeholder 10">
            <a:extLst>
              <a:ext uri="{FF2B5EF4-FFF2-40B4-BE49-F238E27FC236}">
                <a16:creationId xmlns:a16="http://schemas.microsoft.com/office/drawing/2014/main" id="{0BC10CFC-187B-4472-8A8C-75548EBB3AB3}"/>
              </a:ext>
            </a:extLst>
          </p:cNvPr>
          <p:cNvSpPr>
            <a:spLocks noGrp="1"/>
          </p:cNvSpPr>
          <p:nvPr>
            <p:ph type="body" sz="quarter" idx="32"/>
          </p:nvPr>
        </p:nvSpPr>
        <p:spPr>
          <a:xfrm>
            <a:off x="1510967" y="5000939"/>
            <a:ext cx="4486276" cy="367786"/>
          </a:xfrm>
        </p:spPr>
        <p:txBody>
          <a:bodyPr anchor="ctr"/>
          <a:lstStyle>
            <a:lvl1pPr>
              <a:defRPr sz="1200"/>
            </a:lvl1pPr>
            <a:lvl2pPr>
              <a:defRPr sz="1200"/>
            </a:lvl2pPr>
            <a:lvl3pPr>
              <a:defRPr sz="10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5" name="Graphic 44">
            <a:extLst>
              <a:ext uri="{FF2B5EF4-FFF2-40B4-BE49-F238E27FC236}">
                <a16:creationId xmlns:a16="http://schemas.microsoft.com/office/drawing/2014/main" id="{A8232C71-B4E5-4A82-9361-EA2675DEF0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4638" y="6327185"/>
            <a:ext cx="291962" cy="291962"/>
          </a:xfrm>
          <a:prstGeom prst="rect">
            <a:avLst/>
          </a:prstGeom>
        </p:spPr>
      </p:pic>
      <p:sp>
        <p:nvSpPr>
          <p:cNvPr id="2" name="Date Placeholder 1">
            <a:extLst>
              <a:ext uri="{FF2B5EF4-FFF2-40B4-BE49-F238E27FC236}">
                <a16:creationId xmlns:a16="http://schemas.microsoft.com/office/drawing/2014/main" id="{3AAD50F7-DBE6-4730-9EFC-F3FC1E96CF45}"/>
              </a:ext>
            </a:extLst>
          </p:cNvPr>
          <p:cNvSpPr>
            <a:spLocks noGrp="1"/>
          </p:cNvSpPr>
          <p:nvPr>
            <p:ph type="dt" sz="half" idx="33"/>
          </p:nvPr>
        </p:nvSpPr>
        <p:spPr/>
        <p:txBody>
          <a:bodyPr/>
          <a:lstStyle/>
          <a:p>
            <a:fld id="{8CB5A7D7-D3E8-42A8-9712-7183E26522C6}" type="datetime1">
              <a:rPr lang="en-GB" smtClean="0"/>
              <a:t>01/09/2022</a:t>
            </a:fld>
            <a:endParaRPr lang="en-GB" dirty="0"/>
          </a:p>
        </p:txBody>
      </p:sp>
      <p:sp>
        <p:nvSpPr>
          <p:cNvPr id="3" name="Footer Placeholder 2">
            <a:extLst>
              <a:ext uri="{FF2B5EF4-FFF2-40B4-BE49-F238E27FC236}">
                <a16:creationId xmlns:a16="http://schemas.microsoft.com/office/drawing/2014/main" id="{695F1436-4B54-43C7-B905-262D27878A2B}"/>
              </a:ext>
            </a:extLst>
          </p:cNvPr>
          <p:cNvSpPr>
            <a:spLocks noGrp="1"/>
          </p:cNvSpPr>
          <p:nvPr>
            <p:ph type="ftr" sz="quarter" idx="34"/>
          </p:nvPr>
        </p:nvSpPr>
        <p:spPr/>
        <p:txBody>
          <a:bodyPr/>
          <a:lstStyle/>
          <a:p>
            <a:endParaRPr lang="en-GB" dirty="0"/>
          </a:p>
        </p:txBody>
      </p:sp>
      <p:sp>
        <p:nvSpPr>
          <p:cNvPr id="4" name="Slide Number Placeholder 3">
            <a:extLst>
              <a:ext uri="{FF2B5EF4-FFF2-40B4-BE49-F238E27FC236}">
                <a16:creationId xmlns:a16="http://schemas.microsoft.com/office/drawing/2014/main" id="{1FDBBF75-960C-4E1B-8804-92F50905682E}"/>
              </a:ext>
            </a:extLst>
          </p:cNvPr>
          <p:cNvSpPr>
            <a:spLocks noGrp="1"/>
          </p:cNvSpPr>
          <p:nvPr>
            <p:ph type="sldNum" sz="quarter" idx="35"/>
          </p:nvPr>
        </p:nvSpPr>
        <p:spPr/>
        <p:txBody>
          <a:bodyPr/>
          <a:lstStyle/>
          <a:p>
            <a:fld id="{B6DACD62-240B-4EAD-AC8D-E09432B53E69}" type="slidenum">
              <a:rPr lang="en-GB" smtClean="0"/>
              <a:pPr/>
              <a:t>‹#›</a:t>
            </a:fld>
            <a:endParaRPr lang="en-GB" dirty="0"/>
          </a:p>
        </p:txBody>
      </p:sp>
      <p:grpSp>
        <p:nvGrpSpPr>
          <p:cNvPr id="31" name="Group 30">
            <a:extLst>
              <a:ext uri="{FF2B5EF4-FFF2-40B4-BE49-F238E27FC236}">
                <a16:creationId xmlns:a16="http://schemas.microsoft.com/office/drawing/2014/main" id="{8F57A6B2-21EA-4FE3-B07F-BE11C0850E63}"/>
              </a:ext>
            </a:extLst>
          </p:cNvPr>
          <p:cNvGrpSpPr/>
          <p:nvPr userDrawn="1"/>
        </p:nvGrpSpPr>
        <p:grpSpPr>
          <a:xfrm>
            <a:off x="-3583359" y="1"/>
            <a:ext cx="3507559" cy="3977378"/>
            <a:chOff x="838198" y="1150070"/>
            <a:chExt cx="3507559" cy="3977378"/>
          </a:xfrm>
        </p:grpSpPr>
        <p:sp>
          <p:nvSpPr>
            <p:cNvPr id="33" name="Rectangle 32">
              <a:extLst>
                <a:ext uri="{FF2B5EF4-FFF2-40B4-BE49-F238E27FC236}">
                  <a16:creationId xmlns:a16="http://schemas.microsoft.com/office/drawing/2014/main" id="{978D4A7A-9B20-49E6-BC5F-6E8AC0F881AF}"/>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46" name="TextBox 45">
              <a:extLst>
                <a:ext uri="{FF2B5EF4-FFF2-40B4-BE49-F238E27FC236}">
                  <a16:creationId xmlns:a16="http://schemas.microsoft.com/office/drawing/2014/main" id="{C3097C13-FD1A-4A9A-9CF6-8061A3419BBC}"/>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47" name="Rectangle 46">
              <a:extLst>
                <a:ext uri="{FF2B5EF4-FFF2-40B4-BE49-F238E27FC236}">
                  <a16:creationId xmlns:a16="http://schemas.microsoft.com/office/drawing/2014/main" id="{643910E4-5A88-4C21-9868-FD78BF931185}"/>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48" name="TextBox 47">
              <a:extLst>
                <a:ext uri="{FF2B5EF4-FFF2-40B4-BE49-F238E27FC236}">
                  <a16:creationId xmlns:a16="http://schemas.microsoft.com/office/drawing/2014/main" id="{52E18FE4-D7E7-460D-8E78-9D9EA4B8AF54}"/>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49" name="TextBox 48">
              <a:extLst>
                <a:ext uri="{FF2B5EF4-FFF2-40B4-BE49-F238E27FC236}">
                  <a16:creationId xmlns:a16="http://schemas.microsoft.com/office/drawing/2014/main" id="{12BFB409-EC0D-48B2-941A-A9D8A6B901A7}"/>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50" name="TextBox 49">
              <a:extLst>
                <a:ext uri="{FF2B5EF4-FFF2-40B4-BE49-F238E27FC236}">
                  <a16:creationId xmlns:a16="http://schemas.microsoft.com/office/drawing/2014/main" id="{FBCCBDE6-7852-460A-B346-2B96D67D4F10}"/>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51" name="TextBox 50">
              <a:extLst>
                <a:ext uri="{FF2B5EF4-FFF2-40B4-BE49-F238E27FC236}">
                  <a16:creationId xmlns:a16="http://schemas.microsoft.com/office/drawing/2014/main" id="{BB10F437-7750-4D39-A0E1-5BE90438B434}"/>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52" name="TextBox 51">
              <a:extLst>
                <a:ext uri="{FF2B5EF4-FFF2-40B4-BE49-F238E27FC236}">
                  <a16:creationId xmlns:a16="http://schemas.microsoft.com/office/drawing/2014/main" id="{D0A5055B-7EDB-45A6-90D5-720D6E3BE78B}"/>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41067980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w/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3F9F5278-043B-49CA-9BD0-8127202D2455}"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5" name="Title 4">
            <a:extLst>
              <a:ext uri="{FF2B5EF4-FFF2-40B4-BE49-F238E27FC236}">
                <a16:creationId xmlns:a16="http://schemas.microsoft.com/office/drawing/2014/main" id="{438DC36D-81BB-4A9A-B28D-C2465214E25E}"/>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F4B2149-4BAA-46F0-AAA3-C40692193D2B}"/>
              </a:ext>
            </a:extLst>
          </p:cNvPr>
          <p:cNvSpPr>
            <a:spLocks noGrp="1"/>
          </p:cNvSpPr>
          <p:nvPr>
            <p:ph type="body" sz="quarter" idx="13"/>
          </p:nvPr>
        </p:nvSpPr>
        <p:spPr>
          <a:xfrm>
            <a:off x="838200" y="600534"/>
            <a:ext cx="6390861" cy="499217"/>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Graphic 8">
            <a:extLst>
              <a:ext uri="{FF2B5EF4-FFF2-40B4-BE49-F238E27FC236}">
                <a16:creationId xmlns:a16="http://schemas.microsoft.com/office/drawing/2014/main" id="{FC82D4E6-4E7E-46A5-9C28-C9F344E81C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pic>
        <p:nvPicPr>
          <p:cNvPr id="10" name="Graphic 9">
            <a:extLst>
              <a:ext uri="{FF2B5EF4-FFF2-40B4-BE49-F238E27FC236}">
                <a16:creationId xmlns:a16="http://schemas.microsoft.com/office/drawing/2014/main" id="{64A925B4-88E5-4A9E-BCE3-2D0AF4BB27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spTree>
    <p:extLst>
      <p:ext uri="{BB962C8B-B14F-4D97-AF65-F5344CB8AC3E}">
        <p14:creationId xmlns:p14="http://schemas.microsoft.com/office/powerpoint/2010/main" val="21864622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p:txBody>
          <a:bodyPr/>
          <a:lstStyle/>
          <a:p>
            <a:fld id="{1645B9FC-3DD2-4704-96DD-69714A22263D}" type="datetime1">
              <a:rPr lang="en-GB" smtClean="0"/>
              <a:t>01/09/2022</a:t>
            </a:fld>
            <a:endParaRPr lang="en-GB"/>
          </a:p>
        </p:txBody>
      </p:sp>
      <p:sp>
        <p:nvSpPr>
          <p:cNvPr id="3" name="Footer Placeholder 2">
            <a:extLst>
              <a:ext uri="{FF2B5EF4-FFF2-40B4-BE49-F238E27FC236}">
                <a16:creationId xmlns:a16="http://schemas.microsoft.com/office/drawing/2014/main" id="{0219DA1A-4A07-4B8D-A051-27E3F00A5F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Tree>
    <p:extLst>
      <p:ext uri="{BB962C8B-B14F-4D97-AF65-F5344CB8AC3E}">
        <p14:creationId xmlns:p14="http://schemas.microsoft.com/office/powerpoint/2010/main" val="15602904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4"/>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17460E-CE0D-4EEB-AFEB-D88B7CABF2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8290" y="5685898"/>
            <a:ext cx="719762" cy="933250"/>
          </a:xfrm>
          <a:prstGeom prst="rect">
            <a:avLst/>
          </a:prstGeom>
        </p:spPr>
      </p:pic>
      <p:cxnSp>
        <p:nvCxnSpPr>
          <p:cNvPr id="9" name="Straight Connector 8">
            <a:extLst>
              <a:ext uri="{FF2B5EF4-FFF2-40B4-BE49-F238E27FC236}">
                <a16:creationId xmlns:a16="http://schemas.microsoft.com/office/drawing/2014/main" id="{114230C3-5520-498E-ACB6-A078AB28523F}"/>
              </a:ext>
            </a:extLst>
          </p:cNvPr>
          <p:cNvCxnSpPr>
            <a:cxnSpLocks/>
          </p:cNvCxnSpPr>
          <p:nvPr userDrawn="1"/>
        </p:nvCxnSpPr>
        <p:spPr>
          <a:xfrm flipV="1">
            <a:off x="795647" y="1672094"/>
            <a:ext cx="0" cy="79564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5760259-34BB-4E91-9309-E5F230E435F5}"/>
              </a:ext>
            </a:extLst>
          </p:cNvPr>
          <p:cNvSpPr txBox="1"/>
          <p:nvPr userDrawn="1"/>
        </p:nvSpPr>
        <p:spPr>
          <a:xfrm>
            <a:off x="1066800" y="1699260"/>
            <a:ext cx="3063236" cy="738664"/>
          </a:xfrm>
          <a:prstGeom prst="rect">
            <a:avLst/>
          </a:prstGeom>
          <a:noFill/>
        </p:spPr>
        <p:txBody>
          <a:bodyPr wrap="square" rtlCol="0">
            <a:spAutoFit/>
          </a:bodyPr>
          <a:lstStyle/>
          <a:p>
            <a:r>
              <a:rPr lang="en-US" sz="4200" dirty="0"/>
              <a:t>Thank you</a:t>
            </a:r>
            <a:endParaRPr lang="en-GB" sz="4200" dirty="0"/>
          </a:p>
        </p:txBody>
      </p:sp>
      <p:sp>
        <p:nvSpPr>
          <p:cNvPr id="12" name="TextBox 11">
            <a:extLst>
              <a:ext uri="{FF2B5EF4-FFF2-40B4-BE49-F238E27FC236}">
                <a16:creationId xmlns:a16="http://schemas.microsoft.com/office/drawing/2014/main" id="{737AA199-E139-4690-B386-874AD69AC7B3}"/>
              </a:ext>
            </a:extLst>
          </p:cNvPr>
          <p:cNvSpPr txBox="1"/>
          <p:nvPr userDrawn="1"/>
        </p:nvSpPr>
        <p:spPr>
          <a:xfrm>
            <a:off x="1493520" y="2773680"/>
            <a:ext cx="1005840" cy="338554"/>
          </a:xfrm>
          <a:prstGeom prst="rect">
            <a:avLst/>
          </a:prstGeom>
          <a:noFill/>
        </p:spPr>
        <p:txBody>
          <a:bodyPr wrap="square" rtlCol="0">
            <a:spAutoFit/>
          </a:bodyPr>
          <a:lstStyle/>
          <a:p>
            <a:r>
              <a:rPr lang="en-US" sz="1600" dirty="0"/>
              <a:t>Contact</a:t>
            </a:r>
            <a:endParaRPr lang="en-GB" sz="1600" dirty="0"/>
          </a:p>
        </p:txBody>
      </p:sp>
      <p:pic>
        <p:nvPicPr>
          <p:cNvPr id="15" name="Graphic 14">
            <a:extLst>
              <a:ext uri="{FF2B5EF4-FFF2-40B4-BE49-F238E27FC236}">
                <a16:creationId xmlns:a16="http://schemas.microsoft.com/office/drawing/2014/main" id="{B436B154-154E-417C-B1EF-365ABD9D7F6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073" y="2796909"/>
            <a:ext cx="301892" cy="301892"/>
          </a:xfrm>
          <a:prstGeom prst="rect">
            <a:avLst/>
          </a:prstGeom>
        </p:spPr>
      </p:pic>
      <p:sp>
        <p:nvSpPr>
          <p:cNvPr id="17" name="Text Placeholder 16">
            <a:extLst>
              <a:ext uri="{FF2B5EF4-FFF2-40B4-BE49-F238E27FC236}">
                <a16:creationId xmlns:a16="http://schemas.microsoft.com/office/drawing/2014/main" id="{E02687F1-752C-4E53-B414-CB5A3F5C078B}"/>
              </a:ext>
            </a:extLst>
          </p:cNvPr>
          <p:cNvSpPr>
            <a:spLocks noGrp="1"/>
          </p:cNvSpPr>
          <p:nvPr>
            <p:ph type="body" sz="quarter" idx="10" hasCustomPrompt="1"/>
          </p:nvPr>
        </p:nvSpPr>
        <p:spPr>
          <a:xfrm>
            <a:off x="1504950" y="3276600"/>
            <a:ext cx="2254250" cy="400050"/>
          </a:xfrm>
        </p:spPr>
        <p:txBody>
          <a:bodyPr anchor="b"/>
          <a:lstStyle>
            <a:lvl1pPr>
              <a:spcBef>
                <a:spcPts val="0"/>
              </a:spcBef>
              <a:defRPr b="1"/>
            </a:lvl1pPr>
            <a:lvl2pPr>
              <a:defRPr b="1"/>
            </a:lvl2pPr>
            <a:lvl3pPr>
              <a:defRPr b="1"/>
            </a:lvl3pPr>
            <a:lvl4pPr>
              <a:defRPr b="1"/>
            </a:lvl4pPr>
            <a:lvl5pPr>
              <a:defRPr b="1"/>
            </a:lvl5pPr>
          </a:lstStyle>
          <a:p>
            <a:pPr lvl="0"/>
            <a:r>
              <a:rPr lang="en-US" dirty="0"/>
              <a:t>Click to insert name</a:t>
            </a:r>
            <a:endParaRPr lang="en-GB" dirty="0"/>
          </a:p>
        </p:txBody>
      </p:sp>
      <p:sp>
        <p:nvSpPr>
          <p:cNvPr id="19" name="Text Placeholder 18">
            <a:extLst>
              <a:ext uri="{FF2B5EF4-FFF2-40B4-BE49-F238E27FC236}">
                <a16:creationId xmlns:a16="http://schemas.microsoft.com/office/drawing/2014/main" id="{05669569-8529-4B8F-8AA1-489C25BEB06C}"/>
              </a:ext>
            </a:extLst>
          </p:cNvPr>
          <p:cNvSpPr>
            <a:spLocks noGrp="1"/>
          </p:cNvSpPr>
          <p:nvPr>
            <p:ph type="body" sz="quarter" idx="11" hasCustomPrompt="1"/>
          </p:nvPr>
        </p:nvSpPr>
        <p:spPr>
          <a:xfrm>
            <a:off x="1493838" y="3746500"/>
            <a:ext cx="2303462" cy="476250"/>
          </a:xfrm>
        </p:spPr>
        <p:txBody>
          <a:bodyPr/>
          <a:lstStyle>
            <a:lvl1pPr>
              <a:spcBef>
                <a:spcPts val="0"/>
              </a:spcBef>
              <a:defRPr/>
            </a:lvl1pPr>
          </a:lstStyle>
          <a:p>
            <a:pPr lvl="0"/>
            <a:r>
              <a:rPr lang="en-US" dirty="0"/>
              <a:t>Click to insert job title</a:t>
            </a:r>
            <a:endParaRPr lang="en-GB" dirty="0"/>
          </a:p>
        </p:txBody>
      </p:sp>
      <p:sp>
        <p:nvSpPr>
          <p:cNvPr id="20" name="Text Placeholder 18">
            <a:extLst>
              <a:ext uri="{FF2B5EF4-FFF2-40B4-BE49-F238E27FC236}">
                <a16:creationId xmlns:a16="http://schemas.microsoft.com/office/drawing/2014/main" id="{6E278A0C-BD71-487F-B5B7-62236CE2BC87}"/>
              </a:ext>
            </a:extLst>
          </p:cNvPr>
          <p:cNvSpPr>
            <a:spLocks noGrp="1"/>
          </p:cNvSpPr>
          <p:nvPr>
            <p:ph type="body" sz="quarter" idx="12" hasCustomPrompt="1"/>
          </p:nvPr>
        </p:nvSpPr>
        <p:spPr>
          <a:xfrm>
            <a:off x="1493838" y="4394200"/>
            <a:ext cx="2303462" cy="1137126"/>
          </a:xfrm>
        </p:spPr>
        <p:txBody>
          <a:bodyPr/>
          <a:lstStyle>
            <a:lvl1pPr>
              <a:spcBef>
                <a:spcPts val="0"/>
              </a:spcBef>
              <a:spcAft>
                <a:spcPts val="500"/>
              </a:spcAft>
              <a:defRPr/>
            </a:lvl1pPr>
          </a:lstStyle>
          <a:p>
            <a:pPr lvl="0"/>
            <a:r>
              <a:rPr lang="en-US" dirty="0"/>
              <a:t>Insert office location</a:t>
            </a:r>
          </a:p>
          <a:p>
            <a:pPr lvl="0"/>
            <a:r>
              <a:rPr lang="en-US" dirty="0"/>
              <a:t>Insert phone number</a:t>
            </a:r>
          </a:p>
          <a:p>
            <a:pPr lvl="0"/>
            <a:r>
              <a:rPr lang="en-US" dirty="0"/>
              <a:t>Insert email address</a:t>
            </a:r>
            <a:endParaRPr lang="en-GB" dirty="0"/>
          </a:p>
        </p:txBody>
      </p:sp>
      <p:sp>
        <p:nvSpPr>
          <p:cNvPr id="21" name="Text Placeholder 16">
            <a:extLst>
              <a:ext uri="{FF2B5EF4-FFF2-40B4-BE49-F238E27FC236}">
                <a16:creationId xmlns:a16="http://schemas.microsoft.com/office/drawing/2014/main" id="{C71817C3-B0D4-41A4-B617-245D6A6A76F7}"/>
              </a:ext>
            </a:extLst>
          </p:cNvPr>
          <p:cNvSpPr>
            <a:spLocks noGrp="1"/>
          </p:cNvSpPr>
          <p:nvPr>
            <p:ph type="body" sz="quarter" idx="13" hasCustomPrompt="1"/>
          </p:nvPr>
        </p:nvSpPr>
        <p:spPr>
          <a:xfrm>
            <a:off x="4152900" y="3276600"/>
            <a:ext cx="2254250" cy="400050"/>
          </a:xfrm>
        </p:spPr>
        <p:txBody>
          <a:bodyPr anchor="b"/>
          <a:lstStyle>
            <a:lvl1pPr>
              <a:spcBef>
                <a:spcPts val="0"/>
              </a:spcBef>
              <a:defRPr b="1"/>
            </a:lvl1pPr>
            <a:lvl2pPr>
              <a:defRPr b="1"/>
            </a:lvl2pPr>
            <a:lvl3pPr>
              <a:defRPr b="1"/>
            </a:lvl3pPr>
            <a:lvl4pPr>
              <a:defRPr b="1"/>
            </a:lvl4pPr>
            <a:lvl5pPr>
              <a:defRPr b="1"/>
            </a:lvl5pPr>
          </a:lstStyle>
          <a:p>
            <a:pPr lvl="0"/>
            <a:r>
              <a:rPr lang="en-US" dirty="0"/>
              <a:t>Click to insert name</a:t>
            </a:r>
            <a:endParaRPr lang="en-GB" dirty="0"/>
          </a:p>
        </p:txBody>
      </p:sp>
      <p:sp>
        <p:nvSpPr>
          <p:cNvPr id="22" name="Text Placeholder 18">
            <a:extLst>
              <a:ext uri="{FF2B5EF4-FFF2-40B4-BE49-F238E27FC236}">
                <a16:creationId xmlns:a16="http://schemas.microsoft.com/office/drawing/2014/main" id="{66C6FAC7-CC42-4009-87A2-3057FC481F9B}"/>
              </a:ext>
            </a:extLst>
          </p:cNvPr>
          <p:cNvSpPr>
            <a:spLocks noGrp="1"/>
          </p:cNvSpPr>
          <p:nvPr>
            <p:ph type="body" sz="quarter" idx="14" hasCustomPrompt="1"/>
          </p:nvPr>
        </p:nvSpPr>
        <p:spPr>
          <a:xfrm>
            <a:off x="4141788" y="3746500"/>
            <a:ext cx="2303462" cy="476250"/>
          </a:xfrm>
        </p:spPr>
        <p:txBody>
          <a:bodyPr/>
          <a:lstStyle>
            <a:lvl1pPr>
              <a:spcBef>
                <a:spcPts val="0"/>
              </a:spcBef>
              <a:defRPr/>
            </a:lvl1pPr>
          </a:lstStyle>
          <a:p>
            <a:pPr lvl="0"/>
            <a:r>
              <a:rPr lang="en-US" dirty="0"/>
              <a:t>Click to insert job title</a:t>
            </a:r>
            <a:endParaRPr lang="en-GB" dirty="0"/>
          </a:p>
        </p:txBody>
      </p:sp>
      <p:sp>
        <p:nvSpPr>
          <p:cNvPr id="23" name="Text Placeholder 18">
            <a:extLst>
              <a:ext uri="{FF2B5EF4-FFF2-40B4-BE49-F238E27FC236}">
                <a16:creationId xmlns:a16="http://schemas.microsoft.com/office/drawing/2014/main" id="{8C8E05C1-AE80-4277-959B-76BD92F92905}"/>
              </a:ext>
            </a:extLst>
          </p:cNvPr>
          <p:cNvSpPr>
            <a:spLocks noGrp="1"/>
          </p:cNvSpPr>
          <p:nvPr>
            <p:ph type="body" sz="quarter" idx="15" hasCustomPrompt="1"/>
          </p:nvPr>
        </p:nvSpPr>
        <p:spPr>
          <a:xfrm>
            <a:off x="4141788" y="4394200"/>
            <a:ext cx="2303462" cy="1137126"/>
          </a:xfrm>
        </p:spPr>
        <p:txBody>
          <a:bodyPr/>
          <a:lstStyle>
            <a:lvl1pPr>
              <a:spcBef>
                <a:spcPts val="0"/>
              </a:spcBef>
              <a:spcAft>
                <a:spcPts val="500"/>
              </a:spcAft>
              <a:defRPr/>
            </a:lvl1pPr>
          </a:lstStyle>
          <a:p>
            <a:pPr lvl="0"/>
            <a:r>
              <a:rPr lang="en-US" dirty="0"/>
              <a:t>Insert office location</a:t>
            </a:r>
          </a:p>
          <a:p>
            <a:pPr lvl="0"/>
            <a:r>
              <a:rPr lang="en-US" dirty="0"/>
              <a:t>Insert phone number</a:t>
            </a:r>
          </a:p>
          <a:p>
            <a:pPr lvl="0"/>
            <a:r>
              <a:rPr lang="en-US" dirty="0"/>
              <a:t>Insert email address</a:t>
            </a:r>
            <a:endParaRPr lang="en-GB" dirty="0"/>
          </a:p>
        </p:txBody>
      </p:sp>
      <p:sp>
        <p:nvSpPr>
          <p:cNvPr id="24" name="Picture Placeholder 27">
            <a:extLst>
              <a:ext uri="{FF2B5EF4-FFF2-40B4-BE49-F238E27FC236}">
                <a16:creationId xmlns:a16="http://schemas.microsoft.com/office/drawing/2014/main" id="{2F3273CC-F6EB-495C-A314-2C7174DACFAD}"/>
              </a:ext>
            </a:extLst>
          </p:cNvPr>
          <p:cNvSpPr>
            <a:spLocks noGrp="1"/>
          </p:cNvSpPr>
          <p:nvPr>
            <p:ph type="pic" sz="quarter" idx="21" hasCustomPrompt="1"/>
          </p:nvPr>
        </p:nvSpPr>
        <p:spPr>
          <a:xfrm>
            <a:off x="7378700" y="742633"/>
            <a:ext cx="3952239" cy="5383847"/>
          </a:xfrm>
        </p:spPr>
        <p:txBody>
          <a:bodyPr anchor="ctr"/>
          <a:lstStyle>
            <a:lvl1pPr algn="ctr">
              <a:defRPr/>
            </a:lvl1pPr>
          </a:lstStyle>
          <a:p>
            <a:r>
              <a:rPr lang="en-GB" dirty="0"/>
              <a:t>Click to insert image &gt; Right click &gt; Send to back</a:t>
            </a:r>
          </a:p>
        </p:txBody>
      </p:sp>
      <p:pic>
        <p:nvPicPr>
          <p:cNvPr id="16" name="Graphic 15">
            <a:extLst>
              <a:ext uri="{FF2B5EF4-FFF2-40B4-BE49-F238E27FC236}">
                <a16:creationId xmlns:a16="http://schemas.microsoft.com/office/drawing/2014/main" id="{B3E0765E-5808-4CB0-B9CD-7B107093271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627696" y="255093"/>
            <a:ext cx="297357" cy="297357"/>
          </a:xfrm>
          <a:prstGeom prst="rect">
            <a:avLst/>
          </a:prstGeom>
        </p:spPr>
      </p:pic>
      <p:pic>
        <p:nvPicPr>
          <p:cNvPr id="26" name="Graphic 25">
            <a:extLst>
              <a:ext uri="{FF2B5EF4-FFF2-40B4-BE49-F238E27FC236}">
                <a16:creationId xmlns:a16="http://schemas.microsoft.com/office/drawing/2014/main" id="{A5DC22D3-54E6-4B83-9D95-21B6CDBDB35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947" y="171453"/>
            <a:ext cx="1795434" cy="362557"/>
          </a:xfrm>
          <a:prstGeom prst="rect">
            <a:avLst/>
          </a:prstGeom>
        </p:spPr>
      </p:pic>
      <p:grpSp>
        <p:nvGrpSpPr>
          <p:cNvPr id="27" name="Group 26">
            <a:extLst>
              <a:ext uri="{FF2B5EF4-FFF2-40B4-BE49-F238E27FC236}">
                <a16:creationId xmlns:a16="http://schemas.microsoft.com/office/drawing/2014/main" id="{E5037322-0B37-49DB-84E3-6B279DCC717F}"/>
              </a:ext>
            </a:extLst>
          </p:cNvPr>
          <p:cNvGrpSpPr/>
          <p:nvPr userDrawn="1"/>
        </p:nvGrpSpPr>
        <p:grpSpPr>
          <a:xfrm>
            <a:off x="-3583359" y="1"/>
            <a:ext cx="3507559" cy="3977378"/>
            <a:chOff x="838198" y="1150070"/>
            <a:chExt cx="3507559" cy="3977378"/>
          </a:xfrm>
        </p:grpSpPr>
        <p:sp>
          <p:nvSpPr>
            <p:cNvPr id="28" name="Rectangle 27">
              <a:extLst>
                <a:ext uri="{FF2B5EF4-FFF2-40B4-BE49-F238E27FC236}">
                  <a16:creationId xmlns:a16="http://schemas.microsoft.com/office/drawing/2014/main" id="{1CC6FE2E-FDFF-457F-85BA-B786D2FAC3E6}"/>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29" name="TextBox 28">
              <a:extLst>
                <a:ext uri="{FF2B5EF4-FFF2-40B4-BE49-F238E27FC236}">
                  <a16:creationId xmlns:a16="http://schemas.microsoft.com/office/drawing/2014/main" id="{288B9DE6-E486-4EFC-B08F-2510B61FBBEB}"/>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30" name="Rectangle 29">
              <a:extLst>
                <a:ext uri="{FF2B5EF4-FFF2-40B4-BE49-F238E27FC236}">
                  <a16:creationId xmlns:a16="http://schemas.microsoft.com/office/drawing/2014/main" id="{058FD520-99DF-4969-AA15-BAC6093B9259}"/>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31" name="TextBox 30">
              <a:extLst>
                <a:ext uri="{FF2B5EF4-FFF2-40B4-BE49-F238E27FC236}">
                  <a16:creationId xmlns:a16="http://schemas.microsoft.com/office/drawing/2014/main" id="{AE094F54-D1DE-4ABC-8524-A65667D8E65F}"/>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32" name="TextBox 31">
              <a:extLst>
                <a:ext uri="{FF2B5EF4-FFF2-40B4-BE49-F238E27FC236}">
                  <a16:creationId xmlns:a16="http://schemas.microsoft.com/office/drawing/2014/main" id="{52E1E229-6642-400E-81BF-7F12AB09ED9E}"/>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33" name="TextBox 32">
              <a:extLst>
                <a:ext uri="{FF2B5EF4-FFF2-40B4-BE49-F238E27FC236}">
                  <a16:creationId xmlns:a16="http://schemas.microsoft.com/office/drawing/2014/main" id="{9F58B108-1011-4C9B-89EA-EBDBCB408C00}"/>
                </a:ext>
              </a:extLst>
            </p:cNvPr>
            <p:cNvSpPr txBox="1"/>
            <p:nvPr/>
          </p:nvSpPr>
          <p:spPr>
            <a:xfrm>
              <a:off x="838198" y="3015029"/>
              <a:ext cx="3507557" cy="1015663"/>
            </a:xfrm>
            <a:prstGeom prst="rect">
              <a:avLst/>
            </a:prstGeom>
            <a:noFill/>
          </p:spPr>
          <p:txBody>
            <a:bodyPr wrap="square" rtlCol="0">
              <a:spAutoFit/>
            </a:bodyPr>
            <a:lstStyle/>
            <a:p>
              <a:r>
                <a:rPr lang="en-GB" sz="1200" b="1" dirty="0">
                  <a:solidFill>
                    <a:srgbClr val="333333"/>
                  </a:solidFill>
                </a:rPr>
                <a:t>3. </a:t>
              </a:r>
              <a:r>
                <a:rPr lang="en-GB" sz="1200" dirty="0">
                  <a:solidFill>
                    <a:srgbClr val="333333"/>
                  </a:solidFill>
                </a:rPr>
                <a:t>Choose </a:t>
              </a:r>
              <a:r>
                <a:rPr lang="en-GB" sz="1200" b="1" dirty="0">
                  <a:solidFill>
                    <a:srgbClr val="333333"/>
                  </a:solidFill>
                </a:rPr>
                <a:t>Crop</a:t>
              </a:r>
              <a:r>
                <a:rPr lang="en-GB" sz="1200" dirty="0">
                  <a:solidFill>
                    <a:srgbClr val="333333"/>
                  </a:solidFill>
                </a:rPr>
                <a:t> to resize and move the image within the placeholder, using the white circles in the corners of the image. Click on the drop down arrow and choose </a:t>
              </a:r>
              <a:r>
                <a:rPr lang="en-GB" sz="1200" b="1" dirty="0">
                  <a:solidFill>
                    <a:srgbClr val="333333"/>
                  </a:solidFill>
                </a:rPr>
                <a:t>Fit</a:t>
              </a:r>
              <a:r>
                <a:rPr lang="en-GB" sz="1200" dirty="0">
                  <a:solidFill>
                    <a:srgbClr val="333333"/>
                  </a:solidFill>
                </a:rPr>
                <a:t> to fit the image to the placeholder.</a:t>
              </a:r>
            </a:p>
          </p:txBody>
        </p:sp>
        <p:sp>
          <p:nvSpPr>
            <p:cNvPr id="34" name="TextBox 33">
              <a:extLst>
                <a:ext uri="{FF2B5EF4-FFF2-40B4-BE49-F238E27FC236}">
                  <a16:creationId xmlns:a16="http://schemas.microsoft.com/office/drawing/2014/main" id="{A82A1DCB-6645-4340-B743-DE33DE37B68D}"/>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35" name="TextBox 34">
              <a:extLst>
                <a:ext uri="{FF2B5EF4-FFF2-40B4-BE49-F238E27FC236}">
                  <a16:creationId xmlns:a16="http://schemas.microsoft.com/office/drawing/2014/main" id="{A8CBDFCD-7BE3-4FF2-86FE-F767A243CEAE}"/>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3965890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24E4-B4EA-70D8-68BC-F71C31427F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8A774A-A35B-E556-A462-254B897803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262311-9625-2D2C-0ED5-C30164906589}"/>
              </a:ext>
            </a:extLst>
          </p:cNvPr>
          <p:cNvSpPr>
            <a:spLocks noGrp="1"/>
          </p:cNvSpPr>
          <p:nvPr>
            <p:ph type="dt" sz="half" idx="10"/>
          </p:nvPr>
        </p:nvSpPr>
        <p:spPr/>
        <p:txBody>
          <a:bodyPr/>
          <a:lstStyle/>
          <a:p>
            <a:fld id="{E669A3F3-4A08-4C34-B5BF-6ECFC0E0E5F7}" type="datetimeFigureOut">
              <a:rPr lang="en-US" smtClean="0"/>
              <a:t>9/2/22</a:t>
            </a:fld>
            <a:endParaRPr lang="en-US"/>
          </a:p>
        </p:txBody>
      </p:sp>
      <p:sp>
        <p:nvSpPr>
          <p:cNvPr id="5" name="Footer Placeholder 4">
            <a:extLst>
              <a:ext uri="{FF2B5EF4-FFF2-40B4-BE49-F238E27FC236}">
                <a16:creationId xmlns:a16="http://schemas.microsoft.com/office/drawing/2014/main" id="{5850DFFC-A997-48C5-D22B-ABB1F6339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47258-5F6B-21A7-63FD-AF57E5CEC6D0}"/>
              </a:ext>
            </a:extLst>
          </p:cNvPr>
          <p:cNvSpPr>
            <a:spLocks noGrp="1"/>
          </p:cNvSpPr>
          <p:nvPr>
            <p:ph type="sldNum" sz="quarter" idx="12"/>
          </p:nvPr>
        </p:nvSpPr>
        <p:spPr/>
        <p:txBody>
          <a:bodyPr/>
          <a:lstStyle/>
          <a:p>
            <a:fld id="{FE413C30-FE61-464F-8AAF-0F1EF06FCC15}" type="slidenum">
              <a:rPr lang="en-US" smtClean="0"/>
              <a:t>‹#›</a:t>
            </a:fld>
            <a:endParaRPr lang="en-US"/>
          </a:p>
        </p:txBody>
      </p:sp>
    </p:spTree>
    <p:extLst>
      <p:ext uri="{BB962C8B-B14F-4D97-AF65-F5344CB8AC3E}">
        <p14:creationId xmlns:p14="http://schemas.microsoft.com/office/powerpoint/2010/main" val="439578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Image 4">
    <p:bg>
      <p:bgRef idx="1001">
        <a:schemeClr val="bg1"/>
      </p:bgRef>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B1062E73-67F9-424D-B86A-97F22C9531F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293" y="1519239"/>
            <a:ext cx="4208145" cy="849765"/>
          </a:xfrm>
          <a:prstGeom prst="rect">
            <a:avLst/>
          </a:prstGeom>
        </p:spPr>
      </p:pic>
      <p:sp>
        <p:nvSpPr>
          <p:cNvPr id="9" name="Date Placeholder 1">
            <a:extLst>
              <a:ext uri="{FF2B5EF4-FFF2-40B4-BE49-F238E27FC236}">
                <a16:creationId xmlns:a16="http://schemas.microsoft.com/office/drawing/2014/main" id="{8A6268E3-17AF-49E6-A68C-EFC9E59B1FDD}"/>
              </a:ext>
            </a:extLst>
          </p:cNvPr>
          <p:cNvSpPr>
            <a:spLocks noGrp="1"/>
          </p:cNvSpPr>
          <p:nvPr>
            <p:ph type="dt" sz="half" idx="10"/>
          </p:nvPr>
        </p:nvSpPr>
        <p:spPr>
          <a:xfrm>
            <a:off x="700405" y="5708650"/>
            <a:ext cx="1699260" cy="137795"/>
          </a:xfrm>
        </p:spPr>
        <p:txBody>
          <a:bodyPr/>
          <a:lstStyle>
            <a:lvl1pPr>
              <a:defRPr sz="1000" cap="all" baseline="0">
                <a:solidFill>
                  <a:schemeClr val="tx1"/>
                </a:solidFill>
              </a:defRPr>
            </a:lvl1pPr>
          </a:lstStyle>
          <a:p>
            <a:fld id="{270AAEA7-3800-4DC1-91B2-891EE5458A36}" type="datetime1">
              <a:rPr lang="en-GB" smtClean="0"/>
              <a:t>01/09/2022</a:t>
            </a:fld>
            <a:endParaRPr lang="en-GB"/>
          </a:p>
        </p:txBody>
      </p:sp>
      <p:sp>
        <p:nvSpPr>
          <p:cNvPr id="10" name="TextBox 9">
            <a:extLst>
              <a:ext uri="{FF2B5EF4-FFF2-40B4-BE49-F238E27FC236}">
                <a16:creationId xmlns:a16="http://schemas.microsoft.com/office/drawing/2014/main" id="{676BE253-63BC-4A08-A9F4-3413AE21B693}"/>
              </a:ext>
            </a:extLst>
          </p:cNvPr>
          <p:cNvSpPr txBox="1"/>
          <p:nvPr userDrawn="1"/>
        </p:nvSpPr>
        <p:spPr>
          <a:xfrm>
            <a:off x="6850152" y="6425934"/>
            <a:ext cx="1350482" cy="246221"/>
          </a:xfrm>
          <a:prstGeom prst="rect">
            <a:avLst/>
          </a:prstGeom>
          <a:noFill/>
        </p:spPr>
        <p:txBody>
          <a:bodyPr wrap="square" rtlCol="0">
            <a:spAutoFit/>
          </a:bodyPr>
          <a:lstStyle/>
          <a:p>
            <a:r>
              <a:rPr lang="en-GB" sz="1000" b="1" dirty="0">
                <a:solidFill>
                  <a:schemeClr val="tx2"/>
                </a:solidFill>
              </a:rPr>
              <a:t>retailinsight.io</a:t>
            </a:r>
          </a:p>
        </p:txBody>
      </p:sp>
      <p:cxnSp>
        <p:nvCxnSpPr>
          <p:cNvPr id="11" name="Straight Connector 10">
            <a:extLst>
              <a:ext uri="{FF2B5EF4-FFF2-40B4-BE49-F238E27FC236}">
                <a16:creationId xmlns:a16="http://schemas.microsoft.com/office/drawing/2014/main" id="{DCA3906F-419E-42E6-8816-F50A8106A9BC}"/>
              </a:ext>
            </a:extLst>
          </p:cNvPr>
          <p:cNvCxnSpPr>
            <a:cxnSpLocks/>
          </p:cNvCxnSpPr>
          <p:nvPr userDrawn="1"/>
        </p:nvCxnSpPr>
        <p:spPr>
          <a:xfrm>
            <a:off x="6157913" y="6552089"/>
            <a:ext cx="6667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6">
            <a:extLst>
              <a:ext uri="{FF2B5EF4-FFF2-40B4-BE49-F238E27FC236}">
                <a16:creationId xmlns:a16="http://schemas.microsoft.com/office/drawing/2014/main" id="{D7D5C91A-4384-41F5-B80F-E7CAB8F78723}"/>
              </a:ext>
            </a:extLst>
          </p:cNvPr>
          <p:cNvSpPr>
            <a:spLocks noGrp="1"/>
          </p:cNvSpPr>
          <p:nvPr>
            <p:ph type="pic" sz="quarter" idx="13" hasCustomPrompt="1"/>
          </p:nvPr>
        </p:nvSpPr>
        <p:spPr>
          <a:xfrm>
            <a:off x="8067675" y="0"/>
            <a:ext cx="4124325" cy="6857999"/>
          </a:xfrm>
        </p:spPr>
        <p:txBody>
          <a:bodyPr anchor="ctr"/>
          <a:lstStyle>
            <a:lvl1pPr algn="ctr">
              <a:defRPr>
                <a:solidFill>
                  <a:schemeClr val="tx1"/>
                </a:solidFill>
              </a:defRPr>
            </a:lvl1pPr>
          </a:lstStyle>
          <a:p>
            <a:r>
              <a:rPr lang="en-GB" dirty="0"/>
              <a:t>Click to insert image</a:t>
            </a:r>
          </a:p>
        </p:txBody>
      </p:sp>
      <p:cxnSp>
        <p:nvCxnSpPr>
          <p:cNvPr id="14" name="Straight Connector 13">
            <a:extLst>
              <a:ext uri="{FF2B5EF4-FFF2-40B4-BE49-F238E27FC236}">
                <a16:creationId xmlns:a16="http://schemas.microsoft.com/office/drawing/2014/main" id="{0820E8C7-A417-4D88-8CD7-C76EDDDF063A}"/>
              </a:ext>
            </a:extLst>
          </p:cNvPr>
          <p:cNvCxnSpPr>
            <a:cxnSpLocks/>
          </p:cNvCxnSpPr>
          <p:nvPr userDrawn="1"/>
        </p:nvCxnSpPr>
        <p:spPr>
          <a:xfrm flipV="1">
            <a:off x="8047899" y="0"/>
            <a:ext cx="0" cy="68675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7D86D857-BF0D-4120-B9D0-9C7FBA12933D}"/>
              </a:ext>
            </a:extLst>
          </p:cNvPr>
          <p:cNvSpPr>
            <a:spLocks noGrp="1"/>
          </p:cNvSpPr>
          <p:nvPr>
            <p:ph type="body" sz="quarter" idx="15" hasCustomPrompt="1"/>
          </p:nvPr>
        </p:nvSpPr>
        <p:spPr>
          <a:xfrm>
            <a:off x="700405" y="2979420"/>
            <a:ext cx="5753721" cy="1394460"/>
          </a:xfrm>
        </p:spPr>
        <p:txBody>
          <a:bodyPr/>
          <a:lstStyle>
            <a:lvl1pPr>
              <a:defRPr sz="2800">
                <a:solidFill>
                  <a:schemeClr val="tx2"/>
                </a:solidFill>
              </a:defRPr>
            </a:lvl1pPr>
          </a:lstStyle>
          <a:p>
            <a:pPr lvl="0"/>
            <a:r>
              <a:rPr lang="en-US" dirty="0"/>
              <a:t>Click to insert title</a:t>
            </a:r>
          </a:p>
        </p:txBody>
      </p:sp>
      <p:pic>
        <p:nvPicPr>
          <p:cNvPr id="16" name="Graphic 15">
            <a:extLst>
              <a:ext uri="{FF2B5EF4-FFF2-40B4-BE49-F238E27FC236}">
                <a16:creationId xmlns:a16="http://schemas.microsoft.com/office/drawing/2014/main" id="{89A9EE7D-0106-41C3-A65D-414454BECE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6496" y="255093"/>
            <a:ext cx="502570" cy="716756"/>
          </a:xfrm>
          <a:prstGeom prst="rect">
            <a:avLst/>
          </a:prstGeom>
        </p:spPr>
      </p:pic>
      <p:pic>
        <p:nvPicPr>
          <p:cNvPr id="17" name="Graphic 16">
            <a:extLst>
              <a:ext uri="{FF2B5EF4-FFF2-40B4-BE49-F238E27FC236}">
                <a16:creationId xmlns:a16="http://schemas.microsoft.com/office/drawing/2014/main" id="{27C6ECD6-4CC9-4DBC-B531-35B4EAD6266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28290" y="6327185"/>
            <a:ext cx="291962" cy="291962"/>
          </a:xfrm>
          <a:prstGeom prst="rect">
            <a:avLst/>
          </a:prstGeom>
        </p:spPr>
      </p:pic>
      <p:grpSp>
        <p:nvGrpSpPr>
          <p:cNvPr id="12" name="Group 11">
            <a:extLst>
              <a:ext uri="{FF2B5EF4-FFF2-40B4-BE49-F238E27FC236}">
                <a16:creationId xmlns:a16="http://schemas.microsoft.com/office/drawing/2014/main" id="{274DF557-369A-42C6-AE8E-82B8074AF020}"/>
              </a:ext>
            </a:extLst>
          </p:cNvPr>
          <p:cNvGrpSpPr/>
          <p:nvPr userDrawn="1"/>
        </p:nvGrpSpPr>
        <p:grpSpPr>
          <a:xfrm>
            <a:off x="-3583359" y="1"/>
            <a:ext cx="3507559" cy="3977378"/>
            <a:chOff x="838198" y="1150070"/>
            <a:chExt cx="3507559" cy="3977378"/>
          </a:xfrm>
        </p:grpSpPr>
        <p:sp>
          <p:nvSpPr>
            <p:cNvPr id="19" name="Rectangle 18">
              <a:extLst>
                <a:ext uri="{FF2B5EF4-FFF2-40B4-BE49-F238E27FC236}">
                  <a16:creationId xmlns:a16="http://schemas.microsoft.com/office/drawing/2014/main" id="{EED08303-AD67-431D-A7AF-AE798B7CA2BE}"/>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20" name="TextBox 19">
              <a:extLst>
                <a:ext uri="{FF2B5EF4-FFF2-40B4-BE49-F238E27FC236}">
                  <a16:creationId xmlns:a16="http://schemas.microsoft.com/office/drawing/2014/main" id="{8974E2AD-A033-4E6D-9B96-6E86EBAD0BD1}"/>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21" name="Rectangle 20">
              <a:extLst>
                <a:ext uri="{FF2B5EF4-FFF2-40B4-BE49-F238E27FC236}">
                  <a16:creationId xmlns:a16="http://schemas.microsoft.com/office/drawing/2014/main" id="{769074B9-486D-438A-BD10-37406C9B19B3}"/>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22" name="TextBox 21">
              <a:extLst>
                <a:ext uri="{FF2B5EF4-FFF2-40B4-BE49-F238E27FC236}">
                  <a16:creationId xmlns:a16="http://schemas.microsoft.com/office/drawing/2014/main" id="{36E3DACE-9972-4B68-8C2F-F0E69FB15EE5}"/>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23" name="TextBox 22">
              <a:extLst>
                <a:ext uri="{FF2B5EF4-FFF2-40B4-BE49-F238E27FC236}">
                  <a16:creationId xmlns:a16="http://schemas.microsoft.com/office/drawing/2014/main" id="{BC9466A3-C0D4-494C-8DF7-AB807ACE48CE}"/>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A78F99A0-9B04-4F2F-AB91-0C2DFFF124A6}"/>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25" name="TextBox 24">
              <a:extLst>
                <a:ext uri="{FF2B5EF4-FFF2-40B4-BE49-F238E27FC236}">
                  <a16:creationId xmlns:a16="http://schemas.microsoft.com/office/drawing/2014/main" id="{869698B9-CC2D-456B-BC3F-CC29F9BE3B12}"/>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26" name="TextBox 25">
              <a:extLst>
                <a:ext uri="{FF2B5EF4-FFF2-40B4-BE49-F238E27FC236}">
                  <a16:creationId xmlns:a16="http://schemas.microsoft.com/office/drawing/2014/main" id="{467C1264-92AC-4C4B-A21A-F7D211B907E7}"/>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1196573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2405B-01BB-49A4-85D1-109F6CEDE3BB}"/>
              </a:ext>
            </a:extLst>
          </p:cNvPr>
          <p:cNvSpPr/>
          <p:nvPr userDrawn="1"/>
        </p:nvSpPr>
        <p:spPr>
          <a:xfrm>
            <a:off x="0" y="0"/>
            <a:ext cx="12192000" cy="1735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2" name="Date Placeholder 1">
            <a:extLst>
              <a:ext uri="{FF2B5EF4-FFF2-40B4-BE49-F238E27FC236}">
                <a16:creationId xmlns:a16="http://schemas.microsoft.com/office/drawing/2014/main" id="{3DDA5164-0160-434B-AFBE-8D73857B5CFC}"/>
              </a:ext>
            </a:extLst>
          </p:cNvPr>
          <p:cNvSpPr>
            <a:spLocks noGrp="1"/>
          </p:cNvSpPr>
          <p:nvPr>
            <p:ph type="dt" sz="half" idx="10"/>
          </p:nvPr>
        </p:nvSpPr>
        <p:spPr>
          <a:xfrm>
            <a:off x="700405" y="5708650"/>
            <a:ext cx="1699260" cy="137795"/>
          </a:xfrm>
        </p:spPr>
        <p:txBody>
          <a:bodyPr/>
          <a:lstStyle>
            <a:lvl1pPr>
              <a:defRPr sz="1000" cap="all" baseline="0">
                <a:solidFill>
                  <a:schemeClr val="tx2"/>
                </a:solidFill>
              </a:defRPr>
            </a:lvl1pPr>
          </a:lstStyle>
          <a:p>
            <a:fld id="{D1636F04-8145-4941-81D3-FF3C75A7A92B}" type="datetime1">
              <a:rPr lang="en-GB" smtClean="0"/>
              <a:t>01/09/2022</a:t>
            </a:fld>
            <a:endParaRPr lang="en-GB"/>
          </a:p>
        </p:txBody>
      </p:sp>
      <p:cxnSp>
        <p:nvCxnSpPr>
          <p:cNvPr id="9" name="Straight Connector 8">
            <a:extLst>
              <a:ext uri="{FF2B5EF4-FFF2-40B4-BE49-F238E27FC236}">
                <a16:creationId xmlns:a16="http://schemas.microsoft.com/office/drawing/2014/main" id="{5F803D16-D2B7-4FE9-A234-2FF5B69BA1AE}"/>
              </a:ext>
            </a:extLst>
          </p:cNvPr>
          <p:cNvCxnSpPr/>
          <p:nvPr userDrawn="1"/>
        </p:nvCxnSpPr>
        <p:spPr>
          <a:xfrm>
            <a:off x="0" y="1735992"/>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6139C5-BE7A-462B-8BCD-A6492D77D38B}"/>
              </a:ext>
            </a:extLst>
          </p:cNvPr>
          <p:cNvSpPr txBox="1"/>
          <p:nvPr userDrawn="1"/>
        </p:nvSpPr>
        <p:spPr>
          <a:xfrm>
            <a:off x="10583952" y="6425934"/>
            <a:ext cx="1350482" cy="246221"/>
          </a:xfrm>
          <a:prstGeom prst="rect">
            <a:avLst/>
          </a:prstGeom>
          <a:noFill/>
        </p:spPr>
        <p:txBody>
          <a:bodyPr wrap="square" rtlCol="0">
            <a:spAutoFit/>
          </a:bodyPr>
          <a:lstStyle/>
          <a:p>
            <a:r>
              <a:rPr lang="en-GB" sz="1000" b="1" dirty="0">
                <a:solidFill>
                  <a:schemeClr val="tx2"/>
                </a:solidFill>
              </a:rPr>
              <a:t>retailinsight.io</a:t>
            </a:r>
          </a:p>
        </p:txBody>
      </p:sp>
      <p:cxnSp>
        <p:nvCxnSpPr>
          <p:cNvPr id="12" name="Straight Connector 11">
            <a:extLst>
              <a:ext uri="{FF2B5EF4-FFF2-40B4-BE49-F238E27FC236}">
                <a16:creationId xmlns:a16="http://schemas.microsoft.com/office/drawing/2014/main" id="{EF6AAC29-F8E0-4DB8-B94D-3B26C2311B89}"/>
              </a:ext>
            </a:extLst>
          </p:cNvPr>
          <p:cNvCxnSpPr>
            <a:cxnSpLocks/>
          </p:cNvCxnSpPr>
          <p:nvPr userDrawn="1"/>
        </p:nvCxnSpPr>
        <p:spPr>
          <a:xfrm>
            <a:off x="9891713" y="6552089"/>
            <a:ext cx="6667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A23B8950-122D-497D-839C-0FC4BBDB2164}"/>
              </a:ext>
            </a:extLst>
          </p:cNvPr>
          <p:cNvSpPr>
            <a:spLocks noGrp="1"/>
          </p:cNvSpPr>
          <p:nvPr>
            <p:ph type="body" sz="quarter" idx="15" hasCustomPrompt="1"/>
          </p:nvPr>
        </p:nvSpPr>
        <p:spPr>
          <a:xfrm>
            <a:off x="700405" y="3810000"/>
            <a:ext cx="7655092" cy="1028700"/>
          </a:xfrm>
        </p:spPr>
        <p:txBody>
          <a:bodyPr/>
          <a:lstStyle>
            <a:lvl1pPr>
              <a:defRPr sz="2800"/>
            </a:lvl1pPr>
          </a:lstStyle>
          <a:p>
            <a:pPr lvl="0"/>
            <a:r>
              <a:rPr lang="en-US" dirty="0"/>
              <a:t>Click to insert title</a:t>
            </a:r>
          </a:p>
        </p:txBody>
      </p:sp>
      <p:pic>
        <p:nvPicPr>
          <p:cNvPr id="18" name="Graphic 17">
            <a:extLst>
              <a:ext uri="{FF2B5EF4-FFF2-40B4-BE49-F238E27FC236}">
                <a16:creationId xmlns:a16="http://schemas.microsoft.com/office/drawing/2014/main" id="{72253AB8-BBE6-42B5-973F-7121A07E80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8290" y="6327185"/>
            <a:ext cx="291962" cy="291962"/>
          </a:xfrm>
          <a:prstGeom prst="rect">
            <a:avLst/>
          </a:prstGeom>
        </p:spPr>
      </p:pic>
      <p:pic>
        <p:nvPicPr>
          <p:cNvPr id="16" name="Graphic 15">
            <a:extLst>
              <a:ext uri="{FF2B5EF4-FFF2-40B4-BE49-F238E27FC236}">
                <a16:creationId xmlns:a16="http://schemas.microsoft.com/office/drawing/2014/main" id="{2D11EF18-48FE-4DA2-81FB-EC11E0521F8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100" y="2401669"/>
            <a:ext cx="4219575" cy="851211"/>
          </a:xfrm>
          <a:prstGeom prst="rect">
            <a:avLst/>
          </a:prstGeom>
        </p:spPr>
      </p:pic>
      <p:pic>
        <p:nvPicPr>
          <p:cNvPr id="15" name="Graphic 14">
            <a:extLst>
              <a:ext uri="{FF2B5EF4-FFF2-40B4-BE49-F238E27FC236}">
                <a16:creationId xmlns:a16="http://schemas.microsoft.com/office/drawing/2014/main" id="{9DFAC40F-023E-4919-A27E-B8099ABC3E3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2483" y="255093"/>
            <a:ext cx="502570" cy="716756"/>
          </a:xfrm>
          <a:prstGeom prst="rect">
            <a:avLst/>
          </a:prstGeom>
        </p:spPr>
      </p:pic>
    </p:spTree>
    <p:extLst>
      <p:ext uri="{BB962C8B-B14F-4D97-AF65-F5344CB8AC3E}">
        <p14:creationId xmlns:p14="http://schemas.microsoft.com/office/powerpoint/2010/main" val="18132526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ents Dark">
    <p:bg>
      <p:bgPr>
        <a:solidFill>
          <a:schemeClr val="accent4"/>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BA1B997-799B-4BA8-B484-62005A5082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981" y="151440"/>
            <a:ext cx="1676896" cy="338621"/>
          </a:xfrm>
          <a:prstGeom prst="rect">
            <a:avLst/>
          </a:prstGeom>
        </p:spPr>
      </p:pic>
      <p:cxnSp>
        <p:nvCxnSpPr>
          <p:cNvPr id="7" name="Straight Connector 6">
            <a:extLst>
              <a:ext uri="{FF2B5EF4-FFF2-40B4-BE49-F238E27FC236}">
                <a16:creationId xmlns:a16="http://schemas.microsoft.com/office/drawing/2014/main" id="{CE084938-68F6-4B90-8DC8-0F3B860F712A}"/>
              </a:ext>
            </a:extLst>
          </p:cNvPr>
          <p:cNvCxnSpPr>
            <a:cxnSpLocks/>
          </p:cNvCxnSpPr>
          <p:nvPr userDrawn="1"/>
        </p:nvCxnSpPr>
        <p:spPr>
          <a:xfrm flipV="1">
            <a:off x="795647" y="1040296"/>
            <a:ext cx="0" cy="79564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EA2B7A0A-963F-4057-BA14-832F70693187}"/>
              </a:ext>
            </a:extLst>
          </p:cNvPr>
          <p:cNvSpPr>
            <a:spLocks noGrp="1"/>
          </p:cNvSpPr>
          <p:nvPr>
            <p:ph type="body" sz="quarter" idx="10" hasCustomPrompt="1"/>
          </p:nvPr>
        </p:nvSpPr>
        <p:spPr>
          <a:xfrm>
            <a:off x="1060795" y="1099654"/>
            <a:ext cx="4604500" cy="736290"/>
          </a:xfrm>
        </p:spPr>
        <p:txBody>
          <a:bodyPr/>
          <a:lstStyle>
            <a:lvl1pPr>
              <a:defRPr sz="4400"/>
            </a:lvl1pPr>
          </a:lstStyle>
          <a:p>
            <a:pPr lvl="0"/>
            <a:r>
              <a:rPr lang="en-US" dirty="0"/>
              <a:t>Contents title</a:t>
            </a:r>
            <a:endParaRPr lang="en-GB" dirty="0"/>
          </a:p>
        </p:txBody>
      </p:sp>
      <p:sp>
        <p:nvSpPr>
          <p:cNvPr id="12" name="Text Placeholder 10">
            <a:extLst>
              <a:ext uri="{FF2B5EF4-FFF2-40B4-BE49-F238E27FC236}">
                <a16:creationId xmlns:a16="http://schemas.microsoft.com/office/drawing/2014/main" id="{29C60D23-D3C0-4174-BCAA-D6B3AC7D5E08}"/>
              </a:ext>
            </a:extLst>
          </p:cNvPr>
          <p:cNvSpPr>
            <a:spLocks noGrp="1"/>
          </p:cNvSpPr>
          <p:nvPr>
            <p:ph type="body" sz="quarter" idx="11"/>
          </p:nvPr>
        </p:nvSpPr>
        <p:spPr>
          <a:xfrm>
            <a:off x="1696140" y="2186946"/>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3">
            <a:extLst>
              <a:ext uri="{FF2B5EF4-FFF2-40B4-BE49-F238E27FC236}">
                <a16:creationId xmlns:a16="http://schemas.microsoft.com/office/drawing/2014/main" id="{B0E34A01-06F5-4DEF-99E3-64160D0538C1}"/>
              </a:ext>
            </a:extLst>
          </p:cNvPr>
          <p:cNvSpPr>
            <a:spLocks noGrp="1"/>
          </p:cNvSpPr>
          <p:nvPr>
            <p:ph type="body" sz="quarter" idx="12" hasCustomPrompt="1"/>
          </p:nvPr>
        </p:nvSpPr>
        <p:spPr>
          <a:xfrm>
            <a:off x="1181789" y="21978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sp>
        <p:nvSpPr>
          <p:cNvPr id="15" name="Text Placeholder 10">
            <a:extLst>
              <a:ext uri="{FF2B5EF4-FFF2-40B4-BE49-F238E27FC236}">
                <a16:creationId xmlns:a16="http://schemas.microsoft.com/office/drawing/2014/main" id="{D78B1B0D-91FB-44D0-95FF-246D1CEB4110}"/>
              </a:ext>
            </a:extLst>
          </p:cNvPr>
          <p:cNvSpPr>
            <a:spLocks noGrp="1"/>
          </p:cNvSpPr>
          <p:nvPr>
            <p:ph type="body" sz="quarter" idx="13"/>
          </p:nvPr>
        </p:nvSpPr>
        <p:spPr>
          <a:xfrm>
            <a:off x="1696140" y="2878609"/>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3">
            <a:extLst>
              <a:ext uri="{FF2B5EF4-FFF2-40B4-BE49-F238E27FC236}">
                <a16:creationId xmlns:a16="http://schemas.microsoft.com/office/drawing/2014/main" id="{FF4A7696-90C7-4E5C-977A-D521544E26F3}"/>
              </a:ext>
            </a:extLst>
          </p:cNvPr>
          <p:cNvSpPr>
            <a:spLocks noGrp="1"/>
          </p:cNvSpPr>
          <p:nvPr>
            <p:ph type="body" sz="quarter" idx="14" hasCustomPrompt="1"/>
          </p:nvPr>
        </p:nvSpPr>
        <p:spPr>
          <a:xfrm>
            <a:off x="1181789" y="28876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sp>
        <p:nvSpPr>
          <p:cNvPr id="17" name="Text Placeholder 10">
            <a:extLst>
              <a:ext uri="{FF2B5EF4-FFF2-40B4-BE49-F238E27FC236}">
                <a16:creationId xmlns:a16="http://schemas.microsoft.com/office/drawing/2014/main" id="{AF7FAC36-EE39-4436-8131-50A528C61D95}"/>
              </a:ext>
            </a:extLst>
          </p:cNvPr>
          <p:cNvSpPr>
            <a:spLocks noGrp="1"/>
          </p:cNvSpPr>
          <p:nvPr>
            <p:ph type="body" sz="quarter" idx="15"/>
          </p:nvPr>
        </p:nvSpPr>
        <p:spPr>
          <a:xfrm>
            <a:off x="1696140" y="3570272"/>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3">
            <a:extLst>
              <a:ext uri="{FF2B5EF4-FFF2-40B4-BE49-F238E27FC236}">
                <a16:creationId xmlns:a16="http://schemas.microsoft.com/office/drawing/2014/main" id="{007BB126-B088-4FC5-B88B-CBDA06673323}"/>
              </a:ext>
            </a:extLst>
          </p:cNvPr>
          <p:cNvSpPr>
            <a:spLocks noGrp="1"/>
          </p:cNvSpPr>
          <p:nvPr>
            <p:ph type="body" sz="quarter" idx="16" hasCustomPrompt="1"/>
          </p:nvPr>
        </p:nvSpPr>
        <p:spPr>
          <a:xfrm>
            <a:off x="1181789" y="35774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sp>
        <p:nvSpPr>
          <p:cNvPr id="19" name="Text Placeholder 10">
            <a:extLst>
              <a:ext uri="{FF2B5EF4-FFF2-40B4-BE49-F238E27FC236}">
                <a16:creationId xmlns:a16="http://schemas.microsoft.com/office/drawing/2014/main" id="{B024021F-4E84-45AA-A61F-5D786E6ADFFD}"/>
              </a:ext>
            </a:extLst>
          </p:cNvPr>
          <p:cNvSpPr>
            <a:spLocks noGrp="1"/>
          </p:cNvSpPr>
          <p:nvPr>
            <p:ph type="body" sz="quarter" idx="17"/>
          </p:nvPr>
        </p:nvSpPr>
        <p:spPr>
          <a:xfrm>
            <a:off x="1696140" y="4261935"/>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3">
            <a:extLst>
              <a:ext uri="{FF2B5EF4-FFF2-40B4-BE49-F238E27FC236}">
                <a16:creationId xmlns:a16="http://schemas.microsoft.com/office/drawing/2014/main" id="{184FE10E-CA53-4372-8E20-F660481D3CEE}"/>
              </a:ext>
            </a:extLst>
          </p:cNvPr>
          <p:cNvSpPr>
            <a:spLocks noGrp="1"/>
          </p:cNvSpPr>
          <p:nvPr>
            <p:ph type="body" sz="quarter" idx="18" hasCustomPrompt="1"/>
          </p:nvPr>
        </p:nvSpPr>
        <p:spPr>
          <a:xfrm>
            <a:off x="1181789" y="42672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sp>
        <p:nvSpPr>
          <p:cNvPr id="21" name="Text Placeholder 10">
            <a:extLst>
              <a:ext uri="{FF2B5EF4-FFF2-40B4-BE49-F238E27FC236}">
                <a16:creationId xmlns:a16="http://schemas.microsoft.com/office/drawing/2014/main" id="{BBC4D680-72BB-412A-B61E-83279F89A8B7}"/>
              </a:ext>
            </a:extLst>
          </p:cNvPr>
          <p:cNvSpPr>
            <a:spLocks noGrp="1"/>
          </p:cNvSpPr>
          <p:nvPr>
            <p:ph type="body" sz="quarter" idx="19"/>
          </p:nvPr>
        </p:nvSpPr>
        <p:spPr>
          <a:xfrm>
            <a:off x="1696140" y="4953598"/>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13">
            <a:extLst>
              <a:ext uri="{FF2B5EF4-FFF2-40B4-BE49-F238E27FC236}">
                <a16:creationId xmlns:a16="http://schemas.microsoft.com/office/drawing/2014/main" id="{BA319C43-A9D3-44EF-8D0B-9C443D83CBF4}"/>
              </a:ext>
            </a:extLst>
          </p:cNvPr>
          <p:cNvSpPr>
            <a:spLocks noGrp="1"/>
          </p:cNvSpPr>
          <p:nvPr>
            <p:ph type="body" sz="quarter" idx="20" hasCustomPrompt="1"/>
          </p:nvPr>
        </p:nvSpPr>
        <p:spPr>
          <a:xfrm>
            <a:off x="1181789" y="49570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pic>
        <p:nvPicPr>
          <p:cNvPr id="23" name="Graphic 22">
            <a:extLst>
              <a:ext uri="{FF2B5EF4-FFF2-40B4-BE49-F238E27FC236}">
                <a16:creationId xmlns:a16="http://schemas.microsoft.com/office/drawing/2014/main" id="{3A40687B-6BF8-4D55-BA00-C3827DA584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8290" y="5685898"/>
            <a:ext cx="719762" cy="933250"/>
          </a:xfrm>
          <a:prstGeom prst="rect">
            <a:avLst/>
          </a:prstGeom>
        </p:spPr>
      </p:pic>
      <p:pic>
        <p:nvPicPr>
          <p:cNvPr id="24" name="Graphic 23">
            <a:extLst>
              <a:ext uri="{FF2B5EF4-FFF2-40B4-BE49-F238E27FC236}">
                <a16:creationId xmlns:a16="http://schemas.microsoft.com/office/drawing/2014/main" id="{0D1D80C0-3681-41A1-8956-5F98A23C768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0809796" y="2486978"/>
            <a:ext cx="502570" cy="716756"/>
          </a:xfrm>
          <a:prstGeom prst="rect">
            <a:avLst/>
          </a:prstGeom>
        </p:spPr>
      </p:pic>
      <p:pic>
        <p:nvPicPr>
          <p:cNvPr id="25" name="Graphic 24">
            <a:extLst>
              <a:ext uri="{FF2B5EF4-FFF2-40B4-BE49-F238E27FC236}">
                <a16:creationId xmlns:a16="http://schemas.microsoft.com/office/drawing/2014/main" id="{A94AADCB-1D10-4A97-90BB-D3BD108F23F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69791" y="4522293"/>
            <a:ext cx="297357" cy="297357"/>
          </a:xfrm>
          <a:prstGeom prst="rect">
            <a:avLst/>
          </a:prstGeom>
        </p:spPr>
      </p:pic>
      <p:pic>
        <p:nvPicPr>
          <p:cNvPr id="26" name="Graphic 25">
            <a:extLst>
              <a:ext uri="{FF2B5EF4-FFF2-40B4-BE49-F238E27FC236}">
                <a16:creationId xmlns:a16="http://schemas.microsoft.com/office/drawing/2014/main" id="{C98DDC55-4713-492E-966E-46A4797B49D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627696" y="255093"/>
            <a:ext cx="297357" cy="297357"/>
          </a:xfrm>
          <a:prstGeom prst="rect">
            <a:avLst/>
          </a:prstGeom>
        </p:spPr>
      </p:pic>
      <p:sp>
        <p:nvSpPr>
          <p:cNvPr id="27" name="Picture Placeholder 27">
            <a:extLst>
              <a:ext uri="{FF2B5EF4-FFF2-40B4-BE49-F238E27FC236}">
                <a16:creationId xmlns:a16="http://schemas.microsoft.com/office/drawing/2014/main" id="{60C7F130-556D-42F8-BC9F-18A0E6EAC19C}"/>
              </a:ext>
            </a:extLst>
          </p:cNvPr>
          <p:cNvSpPr>
            <a:spLocks noGrp="1"/>
          </p:cNvSpPr>
          <p:nvPr>
            <p:ph type="pic" sz="quarter" idx="21" hasCustomPrompt="1"/>
          </p:nvPr>
        </p:nvSpPr>
        <p:spPr>
          <a:xfrm>
            <a:off x="6850063" y="1039813"/>
            <a:ext cx="3810000" cy="3303587"/>
          </a:xfrm>
        </p:spPr>
        <p:txBody>
          <a:bodyPr anchor="ctr"/>
          <a:lstStyle>
            <a:lvl1pPr algn="ctr">
              <a:defRPr/>
            </a:lvl1pPr>
          </a:lstStyle>
          <a:p>
            <a:r>
              <a:rPr lang="en-GB" dirty="0"/>
              <a:t>Click to insert image &gt; Right click &gt; Send to back</a:t>
            </a:r>
          </a:p>
        </p:txBody>
      </p:sp>
      <p:sp>
        <p:nvSpPr>
          <p:cNvPr id="30" name="Picture Placeholder 27">
            <a:extLst>
              <a:ext uri="{FF2B5EF4-FFF2-40B4-BE49-F238E27FC236}">
                <a16:creationId xmlns:a16="http://schemas.microsoft.com/office/drawing/2014/main" id="{CE051866-C121-4C58-A2D4-DE0F96C9403F}"/>
              </a:ext>
            </a:extLst>
          </p:cNvPr>
          <p:cNvSpPr>
            <a:spLocks noGrp="1"/>
          </p:cNvSpPr>
          <p:nvPr>
            <p:ph type="pic" sz="quarter" idx="22" hasCustomPrompt="1"/>
          </p:nvPr>
        </p:nvSpPr>
        <p:spPr>
          <a:xfrm>
            <a:off x="7833043" y="3352800"/>
            <a:ext cx="3810000" cy="2461260"/>
          </a:xfrm>
        </p:spPr>
        <p:txBody>
          <a:bodyPr anchor="ctr"/>
          <a:lstStyle>
            <a:lvl1pPr algn="ctr">
              <a:defRPr/>
            </a:lvl1pPr>
          </a:lstStyle>
          <a:p>
            <a:r>
              <a:rPr lang="en-GB" dirty="0"/>
              <a:t>Click to insert image</a:t>
            </a:r>
          </a:p>
        </p:txBody>
      </p:sp>
      <p:grpSp>
        <p:nvGrpSpPr>
          <p:cNvPr id="31" name="Group 30">
            <a:extLst>
              <a:ext uri="{FF2B5EF4-FFF2-40B4-BE49-F238E27FC236}">
                <a16:creationId xmlns:a16="http://schemas.microsoft.com/office/drawing/2014/main" id="{5001DBA5-6ECF-4B77-80C2-B9BE80366BB1}"/>
              </a:ext>
            </a:extLst>
          </p:cNvPr>
          <p:cNvGrpSpPr/>
          <p:nvPr userDrawn="1"/>
        </p:nvGrpSpPr>
        <p:grpSpPr>
          <a:xfrm>
            <a:off x="-3583359" y="1"/>
            <a:ext cx="3507559" cy="3977378"/>
            <a:chOff x="838198" y="1150070"/>
            <a:chExt cx="3507559" cy="3977378"/>
          </a:xfrm>
        </p:grpSpPr>
        <p:sp>
          <p:nvSpPr>
            <p:cNvPr id="32" name="Rectangle 31">
              <a:extLst>
                <a:ext uri="{FF2B5EF4-FFF2-40B4-BE49-F238E27FC236}">
                  <a16:creationId xmlns:a16="http://schemas.microsoft.com/office/drawing/2014/main" id="{2B6AD74E-E021-4B52-B7C9-70F4BD06BD78}"/>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33" name="TextBox 32">
              <a:extLst>
                <a:ext uri="{FF2B5EF4-FFF2-40B4-BE49-F238E27FC236}">
                  <a16:creationId xmlns:a16="http://schemas.microsoft.com/office/drawing/2014/main" id="{0484FFBA-2437-4516-861B-5B8E533271C5}"/>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34" name="Rectangle 33">
              <a:extLst>
                <a:ext uri="{FF2B5EF4-FFF2-40B4-BE49-F238E27FC236}">
                  <a16:creationId xmlns:a16="http://schemas.microsoft.com/office/drawing/2014/main" id="{81694185-B2E7-41A1-A3B1-2AA63315BDF2}"/>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35" name="TextBox 34">
              <a:extLst>
                <a:ext uri="{FF2B5EF4-FFF2-40B4-BE49-F238E27FC236}">
                  <a16:creationId xmlns:a16="http://schemas.microsoft.com/office/drawing/2014/main" id="{AF2EA445-C900-49E2-9F7D-51F2EC9BD4C2}"/>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36" name="TextBox 35">
              <a:extLst>
                <a:ext uri="{FF2B5EF4-FFF2-40B4-BE49-F238E27FC236}">
                  <a16:creationId xmlns:a16="http://schemas.microsoft.com/office/drawing/2014/main" id="{1DD9A9F0-1158-4213-835B-B744341F20FF}"/>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37" name="TextBox 36">
              <a:extLst>
                <a:ext uri="{FF2B5EF4-FFF2-40B4-BE49-F238E27FC236}">
                  <a16:creationId xmlns:a16="http://schemas.microsoft.com/office/drawing/2014/main" id="{F316DF52-384F-47C4-AD26-C11A4E0F6B97}"/>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38" name="TextBox 37">
              <a:extLst>
                <a:ext uri="{FF2B5EF4-FFF2-40B4-BE49-F238E27FC236}">
                  <a16:creationId xmlns:a16="http://schemas.microsoft.com/office/drawing/2014/main" id="{01F7AC92-90F0-422C-BD98-E4A46422352D}"/>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39" name="TextBox 38">
              <a:extLst>
                <a:ext uri="{FF2B5EF4-FFF2-40B4-BE49-F238E27FC236}">
                  <a16:creationId xmlns:a16="http://schemas.microsoft.com/office/drawing/2014/main" id="{7D314858-B9AD-4F15-AD40-A99BBAFAA954}"/>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2943630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s Light">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BA1B997-799B-4BA8-B484-62005A5082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981" y="151440"/>
            <a:ext cx="1676896" cy="338621"/>
          </a:xfrm>
          <a:prstGeom prst="rect">
            <a:avLst/>
          </a:prstGeom>
        </p:spPr>
      </p:pic>
      <p:cxnSp>
        <p:nvCxnSpPr>
          <p:cNvPr id="7" name="Straight Connector 6">
            <a:extLst>
              <a:ext uri="{FF2B5EF4-FFF2-40B4-BE49-F238E27FC236}">
                <a16:creationId xmlns:a16="http://schemas.microsoft.com/office/drawing/2014/main" id="{CE084938-68F6-4B90-8DC8-0F3B860F712A}"/>
              </a:ext>
            </a:extLst>
          </p:cNvPr>
          <p:cNvCxnSpPr>
            <a:cxnSpLocks/>
          </p:cNvCxnSpPr>
          <p:nvPr userDrawn="1"/>
        </p:nvCxnSpPr>
        <p:spPr>
          <a:xfrm flipV="1">
            <a:off x="795647" y="1040296"/>
            <a:ext cx="0" cy="79564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EA2B7A0A-963F-4057-BA14-832F70693187}"/>
              </a:ext>
            </a:extLst>
          </p:cNvPr>
          <p:cNvSpPr>
            <a:spLocks noGrp="1"/>
          </p:cNvSpPr>
          <p:nvPr>
            <p:ph type="body" sz="quarter" idx="10" hasCustomPrompt="1"/>
          </p:nvPr>
        </p:nvSpPr>
        <p:spPr>
          <a:xfrm>
            <a:off x="1060795" y="1099654"/>
            <a:ext cx="4604500" cy="736290"/>
          </a:xfrm>
        </p:spPr>
        <p:txBody>
          <a:bodyPr/>
          <a:lstStyle>
            <a:lvl1pPr>
              <a:defRPr sz="4400"/>
            </a:lvl1pPr>
          </a:lstStyle>
          <a:p>
            <a:pPr lvl="0"/>
            <a:r>
              <a:rPr lang="en-US" dirty="0"/>
              <a:t>Contents title</a:t>
            </a:r>
            <a:endParaRPr lang="en-GB" dirty="0"/>
          </a:p>
        </p:txBody>
      </p:sp>
      <p:pic>
        <p:nvPicPr>
          <p:cNvPr id="23" name="Graphic 22">
            <a:extLst>
              <a:ext uri="{FF2B5EF4-FFF2-40B4-BE49-F238E27FC236}">
                <a16:creationId xmlns:a16="http://schemas.microsoft.com/office/drawing/2014/main" id="{3A40687B-6BF8-4D55-BA00-C3827DA584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8290" y="5685898"/>
            <a:ext cx="719762" cy="933250"/>
          </a:xfrm>
          <a:prstGeom prst="rect">
            <a:avLst/>
          </a:prstGeom>
        </p:spPr>
      </p:pic>
      <p:pic>
        <p:nvPicPr>
          <p:cNvPr id="24" name="Graphic 23">
            <a:extLst>
              <a:ext uri="{FF2B5EF4-FFF2-40B4-BE49-F238E27FC236}">
                <a16:creationId xmlns:a16="http://schemas.microsoft.com/office/drawing/2014/main" id="{0D1D80C0-3681-41A1-8956-5F98A23C768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0809796" y="2486978"/>
            <a:ext cx="502570" cy="716756"/>
          </a:xfrm>
          <a:prstGeom prst="rect">
            <a:avLst/>
          </a:prstGeom>
        </p:spPr>
      </p:pic>
      <p:pic>
        <p:nvPicPr>
          <p:cNvPr id="25" name="Graphic 24">
            <a:extLst>
              <a:ext uri="{FF2B5EF4-FFF2-40B4-BE49-F238E27FC236}">
                <a16:creationId xmlns:a16="http://schemas.microsoft.com/office/drawing/2014/main" id="{A94AADCB-1D10-4A97-90BB-D3BD108F23F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69791" y="4522293"/>
            <a:ext cx="297357" cy="297357"/>
          </a:xfrm>
          <a:prstGeom prst="rect">
            <a:avLst/>
          </a:prstGeom>
        </p:spPr>
      </p:pic>
      <p:pic>
        <p:nvPicPr>
          <p:cNvPr id="26" name="Graphic 25">
            <a:extLst>
              <a:ext uri="{FF2B5EF4-FFF2-40B4-BE49-F238E27FC236}">
                <a16:creationId xmlns:a16="http://schemas.microsoft.com/office/drawing/2014/main" id="{C98DDC55-4713-492E-966E-46A4797B49D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627696" y="255093"/>
            <a:ext cx="297357" cy="297357"/>
          </a:xfrm>
          <a:prstGeom prst="rect">
            <a:avLst/>
          </a:prstGeom>
        </p:spPr>
      </p:pic>
      <p:sp>
        <p:nvSpPr>
          <p:cNvPr id="40" name="Text Placeholder 13">
            <a:extLst>
              <a:ext uri="{FF2B5EF4-FFF2-40B4-BE49-F238E27FC236}">
                <a16:creationId xmlns:a16="http://schemas.microsoft.com/office/drawing/2014/main" id="{BFF59AA4-63CC-4FA3-B91D-2F92F2FFF575}"/>
              </a:ext>
            </a:extLst>
          </p:cNvPr>
          <p:cNvSpPr>
            <a:spLocks noGrp="1"/>
          </p:cNvSpPr>
          <p:nvPr>
            <p:ph type="body" sz="quarter" idx="12" hasCustomPrompt="1"/>
          </p:nvPr>
        </p:nvSpPr>
        <p:spPr>
          <a:xfrm>
            <a:off x="1181789" y="21978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sp>
        <p:nvSpPr>
          <p:cNvPr id="42" name="Text Placeholder 13">
            <a:extLst>
              <a:ext uri="{FF2B5EF4-FFF2-40B4-BE49-F238E27FC236}">
                <a16:creationId xmlns:a16="http://schemas.microsoft.com/office/drawing/2014/main" id="{9B848C92-91C3-4328-825D-5F2E03966CAA}"/>
              </a:ext>
            </a:extLst>
          </p:cNvPr>
          <p:cNvSpPr>
            <a:spLocks noGrp="1"/>
          </p:cNvSpPr>
          <p:nvPr>
            <p:ph type="body" sz="quarter" idx="14" hasCustomPrompt="1"/>
          </p:nvPr>
        </p:nvSpPr>
        <p:spPr>
          <a:xfrm>
            <a:off x="1181789" y="28876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sp>
        <p:nvSpPr>
          <p:cNvPr id="44" name="Text Placeholder 13">
            <a:extLst>
              <a:ext uri="{FF2B5EF4-FFF2-40B4-BE49-F238E27FC236}">
                <a16:creationId xmlns:a16="http://schemas.microsoft.com/office/drawing/2014/main" id="{89674DF3-5445-46F4-9945-2B4F84AD90A9}"/>
              </a:ext>
            </a:extLst>
          </p:cNvPr>
          <p:cNvSpPr>
            <a:spLocks noGrp="1"/>
          </p:cNvSpPr>
          <p:nvPr>
            <p:ph type="body" sz="quarter" idx="16" hasCustomPrompt="1"/>
          </p:nvPr>
        </p:nvSpPr>
        <p:spPr>
          <a:xfrm>
            <a:off x="1181789" y="35774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sp>
        <p:nvSpPr>
          <p:cNvPr id="46" name="Text Placeholder 13">
            <a:extLst>
              <a:ext uri="{FF2B5EF4-FFF2-40B4-BE49-F238E27FC236}">
                <a16:creationId xmlns:a16="http://schemas.microsoft.com/office/drawing/2014/main" id="{ED9A5675-1EBE-4F65-826D-75D8F9FA4B57}"/>
              </a:ext>
            </a:extLst>
          </p:cNvPr>
          <p:cNvSpPr>
            <a:spLocks noGrp="1"/>
          </p:cNvSpPr>
          <p:nvPr>
            <p:ph type="body" sz="quarter" idx="18" hasCustomPrompt="1"/>
          </p:nvPr>
        </p:nvSpPr>
        <p:spPr>
          <a:xfrm>
            <a:off x="1181789" y="42672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sp>
        <p:nvSpPr>
          <p:cNvPr id="48" name="Text Placeholder 13">
            <a:extLst>
              <a:ext uri="{FF2B5EF4-FFF2-40B4-BE49-F238E27FC236}">
                <a16:creationId xmlns:a16="http://schemas.microsoft.com/office/drawing/2014/main" id="{F4B9231D-4690-40A6-8479-FD27D7027B5D}"/>
              </a:ext>
            </a:extLst>
          </p:cNvPr>
          <p:cNvSpPr>
            <a:spLocks noGrp="1"/>
          </p:cNvSpPr>
          <p:nvPr>
            <p:ph type="body" sz="quarter" idx="20" hasCustomPrompt="1"/>
          </p:nvPr>
        </p:nvSpPr>
        <p:spPr>
          <a:xfrm>
            <a:off x="1181789" y="4957094"/>
            <a:ext cx="293688" cy="293688"/>
          </a:xfrm>
          <a:prstGeom prst="ellipse">
            <a:avLst/>
          </a:prstGeom>
          <a:ln>
            <a:solidFill>
              <a:schemeClr val="accent1"/>
            </a:solidFill>
          </a:ln>
        </p:spPr>
        <p:txBody>
          <a:bodyPr lIns="0" tIns="0" rIns="0" bIns="0" anchor="ctr"/>
          <a:lstStyle>
            <a:lvl1pPr algn="ctr">
              <a:defRPr sz="1000"/>
            </a:lvl1pPr>
          </a:lstStyle>
          <a:p>
            <a:pPr lvl="0"/>
            <a:r>
              <a:rPr lang="en-US" dirty="0"/>
              <a:t>0.0</a:t>
            </a:r>
            <a:endParaRPr lang="en-GB" dirty="0"/>
          </a:p>
        </p:txBody>
      </p:sp>
      <p:sp>
        <p:nvSpPr>
          <p:cNvPr id="49" name="Text Placeholder 10">
            <a:extLst>
              <a:ext uri="{FF2B5EF4-FFF2-40B4-BE49-F238E27FC236}">
                <a16:creationId xmlns:a16="http://schemas.microsoft.com/office/drawing/2014/main" id="{275AF7B9-C944-4173-8039-B3711BA814BC}"/>
              </a:ext>
            </a:extLst>
          </p:cNvPr>
          <p:cNvSpPr>
            <a:spLocks noGrp="1"/>
          </p:cNvSpPr>
          <p:nvPr>
            <p:ph type="body" sz="quarter" idx="11"/>
          </p:nvPr>
        </p:nvSpPr>
        <p:spPr>
          <a:xfrm>
            <a:off x="1696140" y="2186946"/>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0" name="Text Placeholder 10">
            <a:extLst>
              <a:ext uri="{FF2B5EF4-FFF2-40B4-BE49-F238E27FC236}">
                <a16:creationId xmlns:a16="http://schemas.microsoft.com/office/drawing/2014/main" id="{6A45E4CD-B8CD-4BE7-A61F-D974BD91C7F5}"/>
              </a:ext>
            </a:extLst>
          </p:cNvPr>
          <p:cNvSpPr>
            <a:spLocks noGrp="1"/>
          </p:cNvSpPr>
          <p:nvPr>
            <p:ph type="body" sz="quarter" idx="13"/>
          </p:nvPr>
        </p:nvSpPr>
        <p:spPr>
          <a:xfrm>
            <a:off x="1696140" y="2878609"/>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1" name="Text Placeholder 10">
            <a:extLst>
              <a:ext uri="{FF2B5EF4-FFF2-40B4-BE49-F238E27FC236}">
                <a16:creationId xmlns:a16="http://schemas.microsoft.com/office/drawing/2014/main" id="{B966C8D2-AAD2-4D7D-A3EF-D3AD86A0615F}"/>
              </a:ext>
            </a:extLst>
          </p:cNvPr>
          <p:cNvSpPr>
            <a:spLocks noGrp="1"/>
          </p:cNvSpPr>
          <p:nvPr>
            <p:ph type="body" sz="quarter" idx="15"/>
          </p:nvPr>
        </p:nvSpPr>
        <p:spPr>
          <a:xfrm>
            <a:off x="1696140" y="3570272"/>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2" name="Text Placeholder 10">
            <a:extLst>
              <a:ext uri="{FF2B5EF4-FFF2-40B4-BE49-F238E27FC236}">
                <a16:creationId xmlns:a16="http://schemas.microsoft.com/office/drawing/2014/main" id="{F0085924-959C-4525-ACD0-F3FA56AB9B32}"/>
              </a:ext>
            </a:extLst>
          </p:cNvPr>
          <p:cNvSpPr>
            <a:spLocks noGrp="1"/>
          </p:cNvSpPr>
          <p:nvPr>
            <p:ph type="body" sz="quarter" idx="17"/>
          </p:nvPr>
        </p:nvSpPr>
        <p:spPr>
          <a:xfrm>
            <a:off x="1696140" y="4261935"/>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3" name="Text Placeholder 10">
            <a:extLst>
              <a:ext uri="{FF2B5EF4-FFF2-40B4-BE49-F238E27FC236}">
                <a16:creationId xmlns:a16="http://schemas.microsoft.com/office/drawing/2014/main" id="{302A162B-95E9-42E1-9719-721E845DB4DB}"/>
              </a:ext>
            </a:extLst>
          </p:cNvPr>
          <p:cNvSpPr>
            <a:spLocks noGrp="1"/>
          </p:cNvSpPr>
          <p:nvPr>
            <p:ph type="body" sz="quarter" idx="19"/>
          </p:nvPr>
        </p:nvSpPr>
        <p:spPr>
          <a:xfrm>
            <a:off x="1696140" y="4953598"/>
            <a:ext cx="4486276" cy="521816"/>
          </a:xfrm>
        </p:spPr>
        <p:txBody>
          <a:bodyPr/>
          <a:lstStyle>
            <a:lvl1pPr>
              <a:defRPr sz="1400"/>
            </a:lvl1pPr>
            <a:lvl2pPr>
              <a:defRPr sz="14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4" name="Picture Placeholder 27">
            <a:extLst>
              <a:ext uri="{FF2B5EF4-FFF2-40B4-BE49-F238E27FC236}">
                <a16:creationId xmlns:a16="http://schemas.microsoft.com/office/drawing/2014/main" id="{019A5173-A023-467C-9F5E-77BE8A5EF739}"/>
              </a:ext>
            </a:extLst>
          </p:cNvPr>
          <p:cNvSpPr>
            <a:spLocks noGrp="1"/>
          </p:cNvSpPr>
          <p:nvPr>
            <p:ph type="pic" sz="quarter" idx="21" hasCustomPrompt="1"/>
          </p:nvPr>
        </p:nvSpPr>
        <p:spPr>
          <a:xfrm>
            <a:off x="6850063" y="1039813"/>
            <a:ext cx="3810000" cy="3303587"/>
          </a:xfrm>
        </p:spPr>
        <p:txBody>
          <a:bodyPr anchor="ctr"/>
          <a:lstStyle>
            <a:lvl1pPr algn="ctr">
              <a:defRPr/>
            </a:lvl1pPr>
          </a:lstStyle>
          <a:p>
            <a:r>
              <a:rPr lang="en-GB" dirty="0"/>
              <a:t>Click to insert image &gt; Right click &gt; Send to back</a:t>
            </a:r>
          </a:p>
        </p:txBody>
      </p:sp>
      <p:sp>
        <p:nvSpPr>
          <p:cNvPr id="55" name="Picture Placeholder 27">
            <a:extLst>
              <a:ext uri="{FF2B5EF4-FFF2-40B4-BE49-F238E27FC236}">
                <a16:creationId xmlns:a16="http://schemas.microsoft.com/office/drawing/2014/main" id="{6B0AD94B-9073-47CB-8BAA-0F112765A7E9}"/>
              </a:ext>
            </a:extLst>
          </p:cNvPr>
          <p:cNvSpPr>
            <a:spLocks noGrp="1"/>
          </p:cNvSpPr>
          <p:nvPr>
            <p:ph type="pic" sz="quarter" idx="22" hasCustomPrompt="1"/>
          </p:nvPr>
        </p:nvSpPr>
        <p:spPr>
          <a:xfrm>
            <a:off x="7833043" y="3352800"/>
            <a:ext cx="3810000" cy="2461260"/>
          </a:xfrm>
        </p:spPr>
        <p:txBody>
          <a:bodyPr anchor="ctr"/>
          <a:lstStyle>
            <a:lvl1pPr algn="ctr">
              <a:defRPr/>
            </a:lvl1pPr>
          </a:lstStyle>
          <a:p>
            <a:r>
              <a:rPr lang="en-GB" dirty="0"/>
              <a:t>Click to insert image</a:t>
            </a:r>
          </a:p>
        </p:txBody>
      </p:sp>
      <p:grpSp>
        <p:nvGrpSpPr>
          <p:cNvPr id="56" name="Group 55">
            <a:extLst>
              <a:ext uri="{FF2B5EF4-FFF2-40B4-BE49-F238E27FC236}">
                <a16:creationId xmlns:a16="http://schemas.microsoft.com/office/drawing/2014/main" id="{F57D76C0-E1B7-471A-95D9-6E2C0E77CF34}"/>
              </a:ext>
            </a:extLst>
          </p:cNvPr>
          <p:cNvGrpSpPr/>
          <p:nvPr userDrawn="1"/>
        </p:nvGrpSpPr>
        <p:grpSpPr>
          <a:xfrm>
            <a:off x="-3583359" y="1"/>
            <a:ext cx="3507559" cy="3977378"/>
            <a:chOff x="838198" y="1150070"/>
            <a:chExt cx="3507559" cy="3977378"/>
          </a:xfrm>
        </p:grpSpPr>
        <p:sp>
          <p:nvSpPr>
            <p:cNvPr id="57" name="Rectangle 56">
              <a:extLst>
                <a:ext uri="{FF2B5EF4-FFF2-40B4-BE49-F238E27FC236}">
                  <a16:creationId xmlns:a16="http://schemas.microsoft.com/office/drawing/2014/main" id="{9FF7EC7F-FB65-4D5E-B6BE-4DFC64AC247F}"/>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58" name="TextBox 57">
              <a:extLst>
                <a:ext uri="{FF2B5EF4-FFF2-40B4-BE49-F238E27FC236}">
                  <a16:creationId xmlns:a16="http://schemas.microsoft.com/office/drawing/2014/main" id="{11870613-3E54-4B45-840C-92443972A8BB}"/>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59" name="Rectangle 58">
              <a:extLst>
                <a:ext uri="{FF2B5EF4-FFF2-40B4-BE49-F238E27FC236}">
                  <a16:creationId xmlns:a16="http://schemas.microsoft.com/office/drawing/2014/main" id="{5A48523E-0D06-48E7-BD96-8FF76C0E8E90}"/>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60" name="TextBox 59">
              <a:extLst>
                <a:ext uri="{FF2B5EF4-FFF2-40B4-BE49-F238E27FC236}">
                  <a16:creationId xmlns:a16="http://schemas.microsoft.com/office/drawing/2014/main" id="{010ECEEA-A913-40E2-A06B-75B4AA4DAD8C}"/>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61" name="TextBox 60">
              <a:extLst>
                <a:ext uri="{FF2B5EF4-FFF2-40B4-BE49-F238E27FC236}">
                  <a16:creationId xmlns:a16="http://schemas.microsoft.com/office/drawing/2014/main" id="{59CC6040-7B59-4187-82BE-49318AFC4E38}"/>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62" name="TextBox 61">
              <a:extLst>
                <a:ext uri="{FF2B5EF4-FFF2-40B4-BE49-F238E27FC236}">
                  <a16:creationId xmlns:a16="http://schemas.microsoft.com/office/drawing/2014/main" id="{B0C57291-E731-43F9-8BAA-F06381879C8F}"/>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63" name="TextBox 62">
              <a:extLst>
                <a:ext uri="{FF2B5EF4-FFF2-40B4-BE49-F238E27FC236}">
                  <a16:creationId xmlns:a16="http://schemas.microsoft.com/office/drawing/2014/main" id="{42EF5265-B5C9-4AA2-A2BD-680390C7AFE5}"/>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64" name="TextBox 63">
              <a:extLst>
                <a:ext uri="{FF2B5EF4-FFF2-40B4-BE49-F238E27FC236}">
                  <a16:creationId xmlns:a16="http://schemas.microsoft.com/office/drawing/2014/main" id="{301349A5-39DD-4914-8AC0-8DC17849458A}"/>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1959482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Gree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C7C3E49-B742-48AF-905D-180EE53EEEDD}"/>
              </a:ext>
            </a:extLst>
          </p:cNvPr>
          <p:cNvSpPr/>
          <p:nvPr userDrawn="1"/>
        </p:nvSpPr>
        <p:spPr>
          <a:xfrm>
            <a:off x="7993380" y="0"/>
            <a:ext cx="41986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6" name="Title 5">
            <a:extLst>
              <a:ext uri="{FF2B5EF4-FFF2-40B4-BE49-F238E27FC236}">
                <a16:creationId xmlns:a16="http://schemas.microsoft.com/office/drawing/2014/main" id="{39AB4EA3-74B5-4556-B502-D91AC48C4B59}"/>
              </a:ext>
            </a:extLst>
          </p:cNvPr>
          <p:cNvSpPr>
            <a:spLocks noGrp="1"/>
          </p:cNvSpPr>
          <p:nvPr>
            <p:ph type="title" hasCustomPrompt="1"/>
          </p:nvPr>
        </p:nvSpPr>
        <p:spPr>
          <a:xfrm>
            <a:off x="1023731" y="2999658"/>
            <a:ext cx="5549348" cy="1141646"/>
          </a:xfrm>
        </p:spPr>
        <p:txBody>
          <a:bodyPr/>
          <a:lstStyle>
            <a:lvl1pPr>
              <a:defRPr sz="3200"/>
            </a:lvl1pPr>
          </a:lstStyle>
          <a:p>
            <a:r>
              <a:rPr lang="en-US" dirty="0"/>
              <a:t>Click to insert title</a:t>
            </a:r>
            <a:endParaRPr lang="en-GB" dirty="0"/>
          </a:p>
        </p:txBody>
      </p:sp>
      <p:sp>
        <p:nvSpPr>
          <p:cNvPr id="9" name="Text Placeholder 8">
            <a:extLst>
              <a:ext uri="{FF2B5EF4-FFF2-40B4-BE49-F238E27FC236}">
                <a16:creationId xmlns:a16="http://schemas.microsoft.com/office/drawing/2014/main" id="{948CBB1D-57F8-48A3-8926-758103D1291C}"/>
              </a:ext>
            </a:extLst>
          </p:cNvPr>
          <p:cNvSpPr>
            <a:spLocks noGrp="1"/>
          </p:cNvSpPr>
          <p:nvPr>
            <p:ph type="body" sz="quarter" idx="13" hasCustomPrompt="1"/>
          </p:nvPr>
        </p:nvSpPr>
        <p:spPr>
          <a:xfrm>
            <a:off x="1040364" y="1099586"/>
            <a:ext cx="2179913" cy="1676744"/>
          </a:xfrm>
        </p:spPr>
        <p:txBody>
          <a:bodyPr/>
          <a:lstStyle>
            <a:lvl1pPr>
              <a:defRPr sz="11500"/>
            </a:lvl1pPr>
          </a:lstStyle>
          <a:p>
            <a:pPr lvl="0"/>
            <a:r>
              <a:rPr lang="en-US" dirty="0"/>
              <a:t>01</a:t>
            </a:r>
            <a:endParaRPr lang="en-GB" dirty="0"/>
          </a:p>
        </p:txBody>
      </p:sp>
      <p:sp>
        <p:nvSpPr>
          <p:cNvPr id="11" name="Text Placeholder 10">
            <a:extLst>
              <a:ext uri="{FF2B5EF4-FFF2-40B4-BE49-F238E27FC236}">
                <a16:creationId xmlns:a16="http://schemas.microsoft.com/office/drawing/2014/main" id="{71D407E1-ED4E-48A6-9A38-A6FA2999E75F}"/>
              </a:ext>
            </a:extLst>
          </p:cNvPr>
          <p:cNvSpPr>
            <a:spLocks noGrp="1"/>
          </p:cNvSpPr>
          <p:nvPr>
            <p:ph type="body" sz="quarter" idx="14"/>
          </p:nvPr>
        </p:nvSpPr>
        <p:spPr>
          <a:xfrm>
            <a:off x="1039813" y="4274447"/>
            <a:ext cx="5549348" cy="721623"/>
          </a:xfrm>
        </p:spPr>
        <p:txBody>
          <a:bodyPr/>
          <a:lstStyle>
            <a:lvl1pPr>
              <a:defRPr sz="2000"/>
            </a:lvl1pPr>
            <a:lvl2pPr>
              <a:defRPr sz="2000"/>
            </a:lvl2pPr>
            <a:lvl3pPr>
              <a:defRPr sz="14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47B80788-D5EA-41D9-B3ED-BEFEC6822C63}"/>
              </a:ext>
            </a:extLst>
          </p:cNvPr>
          <p:cNvSpPr>
            <a:spLocks noGrp="1"/>
          </p:cNvSpPr>
          <p:nvPr>
            <p:ph type="body" sz="quarter" idx="15" hasCustomPrompt="1"/>
          </p:nvPr>
        </p:nvSpPr>
        <p:spPr>
          <a:xfrm>
            <a:off x="3180521" y="1907381"/>
            <a:ext cx="1365285" cy="113231"/>
          </a:xfrm>
          <a:solidFill>
            <a:schemeClr val="tx2"/>
          </a:solidFill>
        </p:spPr>
        <p:txBody>
          <a:bodyPr/>
          <a:lstStyle>
            <a:lvl1pPr>
              <a:defRPr/>
            </a:lvl1pPr>
          </a:lstStyle>
          <a:p>
            <a:pPr lvl="0"/>
            <a:r>
              <a:rPr lang="en-GB" dirty="0"/>
              <a:t> </a:t>
            </a:r>
          </a:p>
        </p:txBody>
      </p:sp>
      <p:sp>
        <p:nvSpPr>
          <p:cNvPr id="14" name="Picture Placeholder 27">
            <a:extLst>
              <a:ext uri="{FF2B5EF4-FFF2-40B4-BE49-F238E27FC236}">
                <a16:creationId xmlns:a16="http://schemas.microsoft.com/office/drawing/2014/main" id="{14FEEE94-8875-4556-B7EB-63DDED7E83BB}"/>
              </a:ext>
            </a:extLst>
          </p:cNvPr>
          <p:cNvSpPr>
            <a:spLocks noGrp="1"/>
          </p:cNvSpPr>
          <p:nvPr>
            <p:ph type="pic" sz="quarter" idx="21" hasCustomPrompt="1"/>
          </p:nvPr>
        </p:nvSpPr>
        <p:spPr>
          <a:xfrm>
            <a:off x="6811962" y="742633"/>
            <a:ext cx="4518977" cy="5383847"/>
          </a:xfrm>
        </p:spPr>
        <p:txBody>
          <a:bodyPr anchor="ctr"/>
          <a:lstStyle>
            <a:lvl1pPr algn="ctr">
              <a:defRPr/>
            </a:lvl1pPr>
          </a:lstStyle>
          <a:p>
            <a:r>
              <a:rPr lang="en-GB" dirty="0"/>
              <a:t>Click to insert image</a:t>
            </a:r>
          </a:p>
        </p:txBody>
      </p:sp>
      <p:pic>
        <p:nvPicPr>
          <p:cNvPr id="16" name="Graphic 15">
            <a:extLst>
              <a:ext uri="{FF2B5EF4-FFF2-40B4-BE49-F238E27FC236}">
                <a16:creationId xmlns:a16="http://schemas.microsoft.com/office/drawing/2014/main" id="{8DFA9060-5842-4091-9E44-AD964C6E5C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sp>
        <p:nvSpPr>
          <p:cNvPr id="18" name="TextBox 17">
            <a:extLst>
              <a:ext uri="{FF2B5EF4-FFF2-40B4-BE49-F238E27FC236}">
                <a16:creationId xmlns:a16="http://schemas.microsoft.com/office/drawing/2014/main" id="{04E12A2B-E776-421F-A92F-E71ACA128C50}"/>
              </a:ext>
            </a:extLst>
          </p:cNvPr>
          <p:cNvSpPr txBox="1"/>
          <p:nvPr userDrawn="1"/>
        </p:nvSpPr>
        <p:spPr>
          <a:xfrm>
            <a:off x="9334500" y="6431856"/>
            <a:ext cx="2518598" cy="238527"/>
          </a:xfrm>
          <a:prstGeom prst="rect">
            <a:avLst/>
          </a:prstGeom>
          <a:noFill/>
        </p:spPr>
        <p:txBody>
          <a:bodyPr wrap="square" rtlCol="0">
            <a:spAutoFit/>
          </a:bodyPr>
          <a:lstStyle/>
          <a:p>
            <a:pPr algn="r"/>
            <a:r>
              <a:rPr lang="en-US" sz="950" b="1" dirty="0">
                <a:solidFill>
                  <a:schemeClr val="bg1">
                    <a:alpha val="60000"/>
                  </a:schemeClr>
                </a:solidFill>
              </a:rPr>
              <a:t>STRICTLY PRIVATE &amp; CONFIDENTIAL</a:t>
            </a:r>
            <a:endParaRPr lang="en-GB" sz="950" b="1" dirty="0">
              <a:solidFill>
                <a:schemeClr val="bg1">
                  <a:alpha val="60000"/>
                </a:schemeClr>
              </a:solidFill>
            </a:endParaRPr>
          </a:p>
        </p:txBody>
      </p:sp>
      <p:cxnSp>
        <p:nvCxnSpPr>
          <p:cNvPr id="19" name="Straight Connector 18">
            <a:extLst>
              <a:ext uri="{FF2B5EF4-FFF2-40B4-BE49-F238E27FC236}">
                <a16:creationId xmlns:a16="http://schemas.microsoft.com/office/drawing/2014/main" id="{B4785E29-9E14-424B-B681-4E538F8913A7}"/>
              </a:ext>
            </a:extLst>
          </p:cNvPr>
          <p:cNvCxnSpPr>
            <a:cxnSpLocks/>
          </p:cNvCxnSpPr>
          <p:nvPr userDrawn="1"/>
        </p:nvCxnSpPr>
        <p:spPr>
          <a:xfrm>
            <a:off x="8589169" y="6552089"/>
            <a:ext cx="666750" cy="0"/>
          </a:xfrm>
          <a:prstGeom prst="line">
            <a:avLst/>
          </a:prstGeom>
          <a:ln>
            <a:solidFill>
              <a:schemeClr val="bg2">
                <a:alpha val="60000"/>
              </a:schemeClr>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026DFAC2-AEC3-4083-AB60-767250CC16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grpSp>
        <p:nvGrpSpPr>
          <p:cNvPr id="17" name="Group 16">
            <a:extLst>
              <a:ext uri="{FF2B5EF4-FFF2-40B4-BE49-F238E27FC236}">
                <a16:creationId xmlns:a16="http://schemas.microsoft.com/office/drawing/2014/main" id="{1E071B0F-EDE7-49BF-BC45-9FBD257DC55F}"/>
              </a:ext>
            </a:extLst>
          </p:cNvPr>
          <p:cNvGrpSpPr/>
          <p:nvPr userDrawn="1"/>
        </p:nvGrpSpPr>
        <p:grpSpPr>
          <a:xfrm>
            <a:off x="-3583359" y="1"/>
            <a:ext cx="3507559" cy="3977378"/>
            <a:chOff x="838198" y="1150070"/>
            <a:chExt cx="3507559" cy="3977378"/>
          </a:xfrm>
        </p:grpSpPr>
        <p:sp>
          <p:nvSpPr>
            <p:cNvPr id="21" name="Rectangle 20">
              <a:extLst>
                <a:ext uri="{FF2B5EF4-FFF2-40B4-BE49-F238E27FC236}">
                  <a16:creationId xmlns:a16="http://schemas.microsoft.com/office/drawing/2014/main" id="{15B6019B-A93D-4F97-9BD1-2D345B5EA41D}"/>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22" name="TextBox 21">
              <a:extLst>
                <a:ext uri="{FF2B5EF4-FFF2-40B4-BE49-F238E27FC236}">
                  <a16:creationId xmlns:a16="http://schemas.microsoft.com/office/drawing/2014/main" id="{6CAB7292-7C1D-48E5-987E-A301002B6948}"/>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23" name="Rectangle 22">
              <a:extLst>
                <a:ext uri="{FF2B5EF4-FFF2-40B4-BE49-F238E27FC236}">
                  <a16:creationId xmlns:a16="http://schemas.microsoft.com/office/drawing/2014/main" id="{094DD2FB-DBB0-4206-8343-9BEADC154F75}"/>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24" name="TextBox 23">
              <a:extLst>
                <a:ext uri="{FF2B5EF4-FFF2-40B4-BE49-F238E27FC236}">
                  <a16:creationId xmlns:a16="http://schemas.microsoft.com/office/drawing/2014/main" id="{F512054E-9E46-4A25-BB81-E854A76D0DAF}"/>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25" name="TextBox 24">
              <a:extLst>
                <a:ext uri="{FF2B5EF4-FFF2-40B4-BE49-F238E27FC236}">
                  <a16:creationId xmlns:a16="http://schemas.microsoft.com/office/drawing/2014/main" id="{70650F6B-6E77-41A5-8564-D606447724F7}"/>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26" name="TextBox 25">
              <a:extLst>
                <a:ext uri="{FF2B5EF4-FFF2-40B4-BE49-F238E27FC236}">
                  <a16:creationId xmlns:a16="http://schemas.microsoft.com/office/drawing/2014/main" id="{9CE16638-E10C-4A2C-B3E3-AAB4C383A35F}"/>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27" name="TextBox 26">
              <a:extLst>
                <a:ext uri="{FF2B5EF4-FFF2-40B4-BE49-F238E27FC236}">
                  <a16:creationId xmlns:a16="http://schemas.microsoft.com/office/drawing/2014/main" id="{118368A9-84DF-47B1-97C7-3EC2FB77789C}"/>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28" name="TextBox 27">
              <a:extLst>
                <a:ext uri="{FF2B5EF4-FFF2-40B4-BE49-F238E27FC236}">
                  <a16:creationId xmlns:a16="http://schemas.microsoft.com/office/drawing/2014/main" id="{52638EEB-257D-4866-9584-C5B7906A5DE3}"/>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19543273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Blu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C7C3E49-B742-48AF-905D-180EE53EEEDD}"/>
              </a:ext>
            </a:extLst>
          </p:cNvPr>
          <p:cNvSpPr/>
          <p:nvPr userDrawn="1"/>
        </p:nvSpPr>
        <p:spPr>
          <a:xfrm>
            <a:off x="7993380" y="0"/>
            <a:ext cx="419862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200" dirty="0"/>
          </a:p>
        </p:txBody>
      </p:sp>
      <p:sp>
        <p:nvSpPr>
          <p:cNvPr id="4" name="Slide Number Placeholder 3">
            <a:extLst>
              <a:ext uri="{FF2B5EF4-FFF2-40B4-BE49-F238E27FC236}">
                <a16:creationId xmlns:a16="http://schemas.microsoft.com/office/drawing/2014/main" id="{BD0E4BE8-3444-4EC6-90C2-C436910C0792}"/>
              </a:ext>
            </a:extLst>
          </p:cNvPr>
          <p:cNvSpPr>
            <a:spLocks noGrp="1"/>
          </p:cNvSpPr>
          <p:nvPr>
            <p:ph type="sldNum" sz="quarter" idx="12"/>
          </p:nvPr>
        </p:nvSpPr>
        <p:spPr/>
        <p:txBody>
          <a:bodyPr/>
          <a:lstStyle/>
          <a:p>
            <a:fld id="{B6DACD62-240B-4EAD-AC8D-E09432B53E69}" type="slidenum">
              <a:rPr lang="en-GB" smtClean="0"/>
              <a:t>‹#›</a:t>
            </a:fld>
            <a:endParaRPr lang="en-GB"/>
          </a:p>
        </p:txBody>
      </p:sp>
      <p:sp>
        <p:nvSpPr>
          <p:cNvPr id="6" name="Title 5">
            <a:extLst>
              <a:ext uri="{FF2B5EF4-FFF2-40B4-BE49-F238E27FC236}">
                <a16:creationId xmlns:a16="http://schemas.microsoft.com/office/drawing/2014/main" id="{39AB4EA3-74B5-4556-B502-D91AC48C4B59}"/>
              </a:ext>
            </a:extLst>
          </p:cNvPr>
          <p:cNvSpPr>
            <a:spLocks noGrp="1"/>
          </p:cNvSpPr>
          <p:nvPr>
            <p:ph type="title" hasCustomPrompt="1"/>
          </p:nvPr>
        </p:nvSpPr>
        <p:spPr>
          <a:xfrm>
            <a:off x="1023731" y="2999658"/>
            <a:ext cx="5549348" cy="1141646"/>
          </a:xfrm>
        </p:spPr>
        <p:txBody>
          <a:bodyPr/>
          <a:lstStyle>
            <a:lvl1pPr>
              <a:defRPr sz="3200"/>
            </a:lvl1pPr>
          </a:lstStyle>
          <a:p>
            <a:r>
              <a:rPr lang="en-US" dirty="0"/>
              <a:t>Click to insert title</a:t>
            </a:r>
            <a:endParaRPr lang="en-GB" dirty="0"/>
          </a:p>
        </p:txBody>
      </p:sp>
      <p:sp>
        <p:nvSpPr>
          <p:cNvPr id="9" name="Text Placeholder 8">
            <a:extLst>
              <a:ext uri="{FF2B5EF4-FFF2-40B4-BE49-F238E27FC236}">
                <a16:creationId xmlns:a16="http://schemas.microsoft.com/office/drawing/2014/main" id="{948CBB1D-57F8-48A3-8926-758103D1291C}"/>
              </a:ext>
            </a:extLst>
          </p:cNvPr>
          <p:cNvSpPr>
            <a:spLocks noGrp="1"/>
          </p:cNvSpPr>
          <p:nvPr>
            <p:ph type="body" sz="quarter" idx="13" hasCustomPrompt="1"/>
          </p:nvPr>
        </p:nvSpPr>
        <p:spPr>
          <a:xfrm>
            <a:off x="1040364" y="1099586"/>
            <a:ext cx="2179913" cy="1676744"/>
          </a:xfrm>
        </p:spPr>
        <p:txBody>
          <a:bodyPr/>
          <a:lstStyle>
            <a:lvl1pPr>
              <a:defRPr sz="11500"/>
            </a:lvl1pPr>
          </a:lstStyle>
          <a:p>
            <a:pPr lvl="0"/>
            <a:r>
              <a:rPr lang="en-US" dirty="0"/>
              <a:t>01</a:t>
            </a:r>
            <a:endParaRPr lang="en-GB" dirty="0"/>
          </a:p>
        </p:txBody>
      </p:sp>
      <p:sp>
        <p:nvSpPr>
          <p:cNvPr id="11" name="Text Placeholder 10">
            <a:extLst>
              <a:ext uri="{FF2B5EF4-FFF2-40B4-BE49-F238E27FC236}">
                <a16:creationId xmlns:a16="http://schemas.microsoft.com/office/drawing/2014/main" id="{71D407E1-ED4E-48A6-9A38-A6FA2999E75F}"/>
              </a:ext>
            </a:extLst>
          </p:cNvPr>
          <p:cNvSpPr>
            <a:spLocks noGrp="1"/>
          </p:cNvSpPr>
          <p:nvPr>
            <p:ph type="body" sz="quarter" idx="14"/>
          </p:nvPr>
        </p:nvSpPr>
        <p:spPr>
          <a:xfrm>
            <a:off x="1039813" y="4274447"/>
            <a:ext cx="5549348" cy="721623"/>
          </a:xfrm>
        </p:spPr>
        <p:txBody>
          <a:bodyPr/>
          <a:lstStyle>
            <a:lvl1pPr>
              <a:defRPr sz="2000"/>
            </a:lvl1pPr>
            <a:lvl2pPr>
              <a:defRPr sz="2000"/>
            </a:lvl2pPr>
            <a:lvl3pPr>
              <a:defRPr sz="14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a:extLst>
              <a:ext uri="{FF2B5EF4-FFF2-40B4-BE49-F238E27FC236}">
                <a16:creationId xmlns:a16="http://schemas.microsoft.com/office/drawing/2014/main" id="{47B80788-D5EA-41D9-B3ED-BEFEC6822C63}"/>
              </a:ext>
            </a:extLst>
          </p:cNvPr>
          <p:cNvSpPr>
            <a:spLocks noGrp="1"/>
          </p:cNvSpPr>
          <p:nvPr>
            <p:ph type="body" sz="quarter" idx="15" hasCustomPrompt="1"/>
          </p:nvPr>
        </p:nvSpPr>
        <p:spPr>
          <a:xfrm>
            <a:off x="3180521" y="1907381"/>
            <a:ext cx="1365285" cy="113231"/>
          </a:xfrm>
          <a:solidFill>
            <a:schemeClr val="tx2"/>
          </a:solidFill>
        </p:spPr>
        <p:txBody>
          <a:bodyPr/>
          <a:lstStyle>
            <a:lvl1pPr>
              <a:defRPr/>
            </a:lvl1pPr>
          </a:lstStyle>
          <a:p>
            <a:pPr lvl="0"/>
            <a:r>
              <a:rPr lang="en-GB" dirty="0"/>
              <a:t> </a:t>
            </a:r>
          </a:p>
        </p:txBody>
      </p:sp>
      <p:sp>
        <p:nvSpPr>
          <p:cNvPr id="14" name="Picture Placeholder 27">
            <a:extLst>
              <a:ext uri="{FF2B5EF4-FFF2-40B4-BE49-F238E27FC236}">
                <a16:creationId xmlns:a16="http://schemas.microsoft.com/office/drawing/2014/main" id="{14FEEE94-8875-4556-B7EB-63DDED7E83BB}"/>
              </a:ext>
            </a:extLst>
          </p:cNvPr>
          <p:cNvSpPr>
            <a:spLocks noGrp="1"/>
          </p:cNvSpPr>
          <p:nvPr>
            <p:ph type="pic" sz="quarter" idx="21" hasCustomPrompt="1"/>
          </p:nvPr>
        </p:nvSpPr>
        <p:spPr>
          <a:xfrm>
            <a:off x="6811962" y="742633"/>
            <a:ext cx="4518977" cy="5383847"/>
          </a:xfrm>
        </p:spPr>
        <p:txBody>
          <a:bodyPr anchor="ctr"/>
          <a:lstStyle>
            <a:lvl1pPr algn="ctr">
              <a:defRPr/>
            </a:lvl1pPr>
          </a:lstStyle>
          <a:p>
            <a:r>
              <a:rPr lang="en-GB" dirty="0"/>
              <a:t>Click to insert image</a:t>
            </a:r>
          </a:p>
        </p:txBody>
      </p:sp>
      <p:pic>
        <p:nvPicPr>
          <p:cNvPr id="16" name="Graphic 15">
            <a:extLst>
              <a:ext uri="{FF2B5EF4-FFF2-40B4-BE49-F238E27FC236}">
                <a16:creationId xmlns:a16="http://schemas.microsoft.com/office/drawing/2014/main" id="{8DFA9060-5842-4091-9E44-AD964C6E5C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2483" y="255093"/>
            <a:ext cx="502570" cy="716756"/>
          </a:xfrm>
          <a:prstGeom prst="rect">
            <a:avLst/>
          </a:prstGeom>
        </p:spPr>
      </p:pic>
      <p:sp>
        <p:nvSpPr>
          <p:cNvPr id="18" name="TextBox 17">
            <a:extLst>
              <a:ext uri="{FF2B5EF4-FFF2-40B4-BE49-F238E27FC236}">
                <a16:creationId xmlns:a16="http://schemas.microsoft.com/office/drawing/2014/main" id="{04E12A2B-E776-421F-A92F-E71ACA128C50}"/>
              </a:ext>
            </a:extLst>
          </p:cNvPr>
          <p:cNvSpPr txBox="1"/>
          <p:nvPr userDrawn="1"/>
        </p:nvSpPr>
        <p:spPr>
          <a:xfrm>
            <a:off x="9334500" y="6431856"/>
            <a:ext cx="2518598" cy="238527"/>
          </a:xfrm>
          <a:prstGeom prst="rect">
            <a:avLst/>
          </a:prstGeom>
          <a:noFill/>
        </p:spPr>
        <p:txBody>
          <a:bodyPr wrap="square" rtlCol="0">
            <a:spAutoFit/>
          </a:bodyPr>
          <a:lstStyle/>
          <a:p>
            <a:pPr algn="r"/>
            <a:r>
              <a:rPr lang="en-US" sz="950" b="1" dirty="0">
                <a:solidFill>
                  <a:schemeClr val="bg1">
                    <a:alpha val="60000"/>
                  </a:schemeClr>
                </a:solidFill>
              </a:rPr>
              <a:t>STRICTLY PRIVATE &amp; CONFIDENTIAL</a:t>
            </a:r>
            <a:endParaRPr lang="en-GB" sz="950" b="1" dirty="0">
              <a:solidFill>
                <a:schemeClr val="bg1">
                  <a:alpha val="60000"/>
                </a:schemeClr>
              </a:solidFill>
            </a:endParaRPr>
          </a:p>
        </p:txBody>
      </p:sp>
      <p:cxnSp>
        <p:nvCxnSpPr>
          <p:cNvPr id="19" name="Straight Connector 18">
            <a:extLst>
              <a:ext uri="{FF2B5EF4-FFF2-40B4-BE49-F238E27FC236}">
                <a16:creationId xmlns:a16="http://schemas.microsoft.com/office/drawing/2014/main" id="{B4785E29-9E14-424B-B681-4E538F8913A7}"/>
              </a:ext>
            </a:extLst>
          </p:cNvPr>
          <p:cNvCxnSpPr>
            <a:cxnSpLocks/>
          </p:cNvCxnSpPr>
          <p:nvPr userDrawn="1"/>
        </p:nvCxnSpPr>
        <p:spPr>
          <a:xfrm>
            <a:off x="8589169" y="6552089"/>
            <a:ext cx="666750" cy="0"/>
          </a:xfrm>
          <a:prstGeom prst="line">
            <a:avLst/>
          </a:prstGeom>
          <a:ln>
            <a:solidFill>
              <a:schemeClr val="bg2">
                <a:alpha val="60000"/>
              </a:schemeClr>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F196D0C2-E9C5-4601-A7A3-13D25B1DF2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4638" y="6327185"/>
            <a:ext cx="291962" cy="291962"/>
          </a:xfrm>
          <a:prstGeom prst="rect">
            <a:avLst/>
          </a:prstGeom>
        </p:spPr>
      </p:pic>
      <p:grpSp>
        <p:nvGrpSpPr>
          <p:cNvPr id="17" name="Group 16">
            <a:extLst>
              <a:ext uri="{FF2B5EF4-FFF2-40B4-BE49-F238E27FC236}">
                <a16:creationId xmlns:a16="http://schemas.microsoft.com/office/drawing/2014/main" id="{217999F6-3D9F-4BA6-92B2-FB3D91F714CA}"/>
              </a:ext>
            </a:extLst>
          </p:cNvPr>
          <p:cNvGrpSpPr/>
          <p:nvPr userDrawn="1"/>
        </p:nvGrpSpPr>
        <p:grpSpPr>
          <a:xfrm>
            <a:off x="-3583359" y="1"/>
            <a:ext cx="3507559" cy="3977378"/>
            <a:chOff x="838198" y="1150070"/>
            <a:chExt cx="3507559" cy="3977378"/>
          </a:xfrm>
        </p:grpSpPr>
        <p:sp>
          <p:nvSpPr>
            <p:cNvPr id="21" name="Rectangle 20">
              <a:extLst>
                <a:ext uri="{FF2B5EF4-FFF2-40B4-BE49-F238E27FC236}">
                  <a16:creationId xmlns:a16="http://schemas.microsoft.com/office/drawing/2014/main" id="{A2AB471A-7E48-444C-8ADF-6281CCA9638B}"/>
                </a:ext>
              </a:extLst>
            </p:cNvPr>
            <p:cNvSpPr/>
            <p:nvPr/>
          </p:nvSpPr>
          <p:spPr>
            <a:xfrm>
              <a:off x="838200" y="1150070"/>
              <a:ext cx="3507557" cy="397737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rgbClr val="333333"/>
                </a:solidFill>
              </a:endParaRPr>
            </a:p>
          </p:txBody>
        </p:sp>
        <p:sp>
          <p:nvSpPr>
            <p:cNvPr id="22" name="TextBox 21">
              <a:extLst>
                <a:ext uri="{FF2B5EF4-FFF2-40B4-BE49-F238E27FC236}">
                  <a16:creationId xmlns:a16="http://schemas.microsoft.com/office/drawing/2014/main" id="{7DD82296-AB53-401D-A75D-03DBA318F75E}"/>
                </a:ext>
              </a:extLst>
            </p:cNvPr>
            <p:cNvSpPr txBox="1"/>
            <p:nvPr/>
          </p:nvSpPr>
          <p:spPr>
            <a:xfrm>
              <a:off x="838200" y="1225485"/>
              <a:ext cx="3507557" cy="338554"/>
            </a:xfrm>
            <a:prstGeom prst="rect">
              <a:avLst/>
            </a:prstGeom>
            <a:noFill/>
          </p:spPr>
          <p:txBody>
            <a:bodyPr wrap="square" rtlCol="0">
              <a:spAutoFit/>
            </a:bodyPr>
            <a:lstStyle/>
            <a:p>
              <a:pPr algn="ctr"/>
              <a:r>
                <a:rPr lang="en-GB" sz="1600">
                  <a:solidFill>
                    <a:srgbClr val="333333"/>
                  </a:solidFill>
                  <a:latin typeface="+mj-lt"/>
                </a:rPr>
                <a:t>How to insert an image</a:t>
              </a:r>
            </a:p>
          </p:txBody>
        </p:sp>
        <p:sp>
          <p:nvSpPr>
            <p:cNvPr id="23" name="Rectangle 22">
              <a:extLst>
                <a:ext uri="{FF2B5EF4-FFF2-40B4-BE49-F238E27FC236}">
                  <a16:creationId xmlns:a16="http://schemas.microsoft.com/office/drawing/2014/main" id="{984DDD21-9F11-445B-A114-84DAE8EFF7C1}"/>
                </a:ext>
              </a:extLst>
            </p:cNvPr>
            <p:cNvSpPr/>
            <p:nvPr/>
          </p:nvSpPr>
          <p:spPr>
            <a:xfrm>
              <a:off x="838200" y="1670231"/>
              <a:ext cx="3507557"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solidFill>
                  <a:srgbClr val="333333"/>
                </a:solidFill>
              </a:endParaRPr>
            </a:p>
          </p:txBody>
        </p:sp>
        <p:sp>
          <p:nvSpPr>
            <p:cNvPr id="24" name="TextBox 23">
              <a:extLst>
                <a:ext uri="{FF2B5EF4-FFF2-40B4-BE49-F238E27FC236}">
                  <a16:creationId xmlns:a16="http://schemas.microsoft.com/office/drawing/2014/main" id="{3457C5C1-E3C4-4C65-BD4C-D8F278A60EFE}"/>
                </a:ext>
              </a:extLst>
            </p:cNvPr>
            <p:cNvSpPr txBox="1"/>
            <p:nvPr/>
          </p:nvSpPr>
          <p:spPr>
            <a:xfrm>
              <a:off x="838200" y="1867808"/>
              <a:ext cx="3410736" cy="646331"/>
            </a:xfrm>
            <a:prstGeom prst="rect">
              <a:avLst/>
            </a:prstGeom>
            <a:noFill/>
          </p:spPr>
          <p:txBody>
            <a:bodyPr wrap="square" rtlCol="0">
              <a:spAutoFit/>
            </a:bodyPr>
            <a:lstStyle/>
            <a:p>
              <a:r>
                <a:rPr lang="en-GB" sz="1200" b="1" dirty="0">
                  <a:solidFill>
                    <a:srgbClr val="333333"/>
                  </a:solidFill>
                </a:rPr>
                <a:t>1. </a:t>
              </a:r>
              <a:r>
                <a:rPr lang="en-GB" sz="1200" dirty="0">
                  <a:solidFill>
                    <a:srgbClr val="333333"/>
                  </a:solidFill>
                </a:rPr>
                <a:t>Click on the </a:t>
              </a:r>
              <a:r>
                <a:rPr lang="en-GB" sz="1200" b="1" dirty="0">
                  <a:solidFill>
                    <a:srgbClr val="333333"/>
                  </a:solidFill>
                </a:rPr>
                <a:t>icon</a:t>
              </a:r>
              <a:r>
                <a:rPr lang="en-GB" sz="1200" dirty="0">
                  <a:solidFill>
                    <a:srgbClr val="333333"/>
                  </a:solidFill>
                </a:rPr>
                <a:t> in the middle of the placeholder and choose the image from your computer.</a:t>
              </a:r>
            </a:p>
          </p:txBody>
        </p:sp>
        <p:sp>
          <p:nvSpPr>
            <p:cNvPr id="25" name="TextBox 24">
              <a:extLst>
                <a:ext uri="{FF2B5EF4-FFF2-40B4-BE49-F238E27FC236}">
                  <a16:creationId xmlns:a16="http://schemas.microsoft.com/office/drawing/2014/main" id="{87CF26FF-E230-443B-8B1D-7E86B2951CE3}"/>
                </a:ext>
              </a:extLst>
            </p:cNvPr>
            <p:cNvSpPr txBox="1"/>
            <p:nvPr/>
          </p:nvSpPr>
          <p:spPr>
            <a:xfrm>
              <a:off x="838199" y="2528865"/>
              <a:ext cx="3507557" cy="461665"/>
            </a:xfrm>
            <a:prstGeom prst="rect">
              <a:avLst/>
            </a:prstGeom>
            <a:noFill/>
          </p:spPr>
          <p:txBody>
            <a:bodyPr wrap="square" rtlCol="0">
              <a:spAutoFit/>
            </a:bodyPr>
            <a:lstStyle/>
            <a:p>
              <a:r>
                <a:rPr lang="en-GB" sz="1200" b="1" dirty="0">
                  <a:solidFill>
                    <a:srgbClr val="333333"/>
                  </a:solidFill>
                </a:rPr>
                <a:t>2. </a:t>
              </a:r>
              <a:r>
                <a:rPr lang="en-GB" sz="1200" dirty="0">
                  <a:solidFill>
                    <a:srgbClr val="333333"/>
                  </a:solidFill>
                </a:rPr>
                <a:t>Click on the </a:t>
              </a:r>
              <a:r>
                <a:rPr lang="en-GB" sz="1200" b="1" dirty="0">
                  <a:solidFill>
                    <a:srgbClr val="333333"/>
                  </a:solidFill>
                </a:rPr>
                <a:t>Format Picture </a:t>
              </a:r>
              <a:r>
                <a:rPr lang="en-GB" sz="1200" dirty="0">
                  <a:solidFill>
                    <a:srgbClr val="333333"/>
                  </a:solidFill>
                </a:rPr>
                <a:t>tab in the ribbon and use the tools to edit the image.</a:t>
              </a:r>
            </a:p>
          </p:txBody>
        </p:sp>
        <p:sp>
          <p:nvSpPr>
            <p:cNvPr id="26" name="TextBox 25">
              <a:extLst>
                <a:ext uri="{FF2B5EF4-FFF2-40B4-BE49-F238E27FC236}">
                  <a16:creationId xmlns:a16="http://schemas.microsoft.com/office/drawing/2014/main" id="{FBBAD774-7CC3-4504-9EBE-874ABF9CF959}"/>
                </a:ext>
              </a:extLst>
            </p:cNvPr>
            <p:cNvSpPr txBox="1"/>
            <p:nvPr/>
          </p:nvSpPr>
          <p:spPr>
            <a:xfrm>
              <a:off x="838198" y="3015029"/>
              <a:ext cx="3507557" cy="1015663"/>
            </a:xfrm>
            <a:prstGeom prst="rect">
              <a:avLst/>
            </a:prstGeom>
            <a:noFill/>
          </p:spPr>
          <p:txBody>
            <a:bodyPr wrap="square" rtlCol="0">
              <a:spAutoFit/>
            </a:bodyPr>
            <a:lstStyle/>
            <a:p>
              <a:r>
                <a:rPr lang="en-GB" sz="1200" b="1">
                  <a:solidFill>
                    <a:srgbClr val="333333"/>
                  </a:solidFill>
                </a:rPr>
                <a:t>3. </a:t>
              </a:r>
              <a:r>
                <a:rPr lang="en-GB" sz="1200">
                  <a:solidFill>
                    <a:srgbClr val="333333"/>
                  </a:solidFill>
                </a:rPr>
                <a:t>Choose </a:t>
              </a:r>
              <a:r>
                <a:rPr lang="en-GB" sz="1200" b="1">
                  <a:solidFill>
                    <a:srgbClr val="333333"/>
                  </a:solidFill>
                </a:rPr>
                <a:t>Crop</a:t>
              </a:r>
              <a:r>
                <a:rPr lang="en-GB" sz="1200">
                  <a:solidFill>
                    <a:srgbClr val="333333"/>
                  </a:solidFill>
                </a:rPr>
                <a:t> to resize and move the image within the placeholder, using the white circles in the corners of the image. Click on the drop down arrow and choose </a:t>
              </a:r>
              <a:r>
                <a:rPr lang="en-GB" sz="1200" b="1">
                  <a:solidFill>
                    <a:srgbClr val="333333"/>
                  </a:solidFill>
                </a:rPr>
                <a:t>Fit</a:t>
              </a:r>
              <a:r>
                <a:rPr lang="en-GB" sz="1200">
                  <a:solidFill>
                    <a:srgbClr val="333333"/>
                  </a:solidFill>
                </a:rPr>
                <a:t> to fit the image to the placeholder.</a:t>
              </a:r>
            </a:p>
          </p:txBody>
        </p:sp>
        <p:sp>
          <p:nvSpPr>
            <p:cNvPr id="27" name="TextBox 26">
              <a:extLst>
                <a:ext uri="{FF2B5EF4-FFF2-40B4-BE49-F238E27FC236}">
                  <a16:creationId xmlns:a16="http://schemas.microsoft.com/office/drawing/2014/main" id="{B8B48BD3-62B1-41DC-9684-60ED0B048682}"/>
                </a:ext>
              </a:extLst>
            </p:cNvPr>
            <p:cNvSpPr txBox="1"/>
            <p:nvPr/>
          </p:nvSpPr>
          <p:spPr>
            <a:xfrm>
              <a:off x="838199" y="4059380"/>
              <a:ext cx="3507557" cy="461665"/>
            </a:xfrm>
            <a:prstGeom prst="rect">
              <a:avLst/>
            </a:prstGeom>
            <a:noFill/>
          </p:spPr>
          <p:txBody>
            <a:bodyPr wrap="square" rtlCol="0">
              <a:spAutoFit/>
            </a:bodyPr>
            <a:lstStyle/>
            <a:p>
              <a:r>
                <a:rPr lang="en-GB" sz="1200" b="1" dirty="0">
                  <a:solidFill>
                    <a:srgbClr val="333333"/>
                  </a:solidFill>
                </a:rPr>
                <a:t>4. </a:t>
              </a:r>
              <a:r>
                <a:rPr lang="en-GB" sz="1200" dirty="0">
                  <a:solidFill>
                    <a:srgbClr val="333333"/>
                  </a:solidFill>
                </a:rPr>
                <a:t>Choose </a:t>
              </a:r>
              <a:r>
                <a:rPr lang="en-GB" sz="1200" b="1" dirty="0">
                  <a:solidFill>
                    <a:srgbClr val="333333"/>
                  </a:solidFill>
                </a:rPr>
                <a:t>Picture Colour</a:t>
              </a:r>
              <a:r>
                <a:rPr lang="en-GB" sz="1200" dirty="0">
                  <a:solidFill>
                    <a:srgbClr val="333333"/>
                  </a:solidFill>
                </a:rPr>
                <a:t> to adjust the Saturation, Tone, and Colour.</a:t>
              </a:r>
            </a:p>
          </p:txBody>
        </p:sp>
        <p:sp>
          <p:nvSpPr>
            <p:cNvPr id="28" name="TextBox 27">
              <a:extLst>
                <a:ext uri="{FF2B5EF4-FFF2-40B4-BE49-F238E27FC236}">
                  <a16:creationId xmlns:a16="http://schemas.microsoft.com/office/drawing/2014/main" id="{E17D3027-4F77-40EC-B418-DC3F19062F4B}"/>
                </a:ext>
              </a:extLst>
            </p:cNvPr>
            <p:cNvSpPr txBox="1"/>
            <p:nvPr/>
          </p:nvSpPr>
          <p:spPr>
            <a:xfrm>
              <a:off x="838199" y="4567498"/>
              <a:ext cx="3507557" cy="461665"/>
            </a:xfrm>
            <a:prstGeom prst="rect">
              <a:avLst/>
            </a:prstGeom>
            <a:noFill/>
          </p:spPr>
          <p:txBody>
            <a:bodyPr wrap="square" rtlCol="0">
              <a:spAutoFit/>
            </a:bodyPr>
            <a:lstStyle/>
            <a:p>
              <a:r>
                <a:rPr lang="en-GB" sz="1200" b="1" dirty="0">
                  <a:solidFill>
                    <a:srgbClr val="333333"/>
                  </a:solidFill>
                </a:rPr>
                <a:t>5. </a:t>
              </a:r>
              <a:r>
                <a:rPr lang="en-GB" sz="1200">
                  <a:solidFill>
                    <a:srgbClr val="333333"/>
                  </a:solidFill>
                </a:rPr>
                <a:t>Choose </a:t>
              </a:r>
              <a:r>
                <a:rPr lang="en-GB" sz="1200" b="1">
                  <a:solidFill>
                    <a:srgbClr val="333333"/>
                  </a:solidFill>
                </a:rPr>
                <a:t>Picture Correction</a:t>
              </a:r>
              <a:r>
                <a:rPr lang="en-GB" sz="1200">
                  <a:solidFill>
                    <a:srgbClr val="333333"/>
                  </a:solidFill>
                </a:rPr>
                <a:t> to adjust the Sharpness, Brightness, and Contrast.</a:t>
              </a:r>
            </a:p>
          </p:txBody>
        </p:sp>
      </p:grpSp>
    </p:spTree>
    <p:extLst>
      <p:ext uri="{BB962C8B-B14F-4D97-AF65-F5344CB8AC3E}">
        <p14:creationId xmlns:p14="http://schemas.microsoft.com/office/powerpoint/2010/main" val="40749060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163ED4E-2006-46F5-901A-A8E6D99ED69E}"/>
              </a:ext>
            </a:extLst>
          </p:cNvPr>
          <p:cNvGrpSpPr/>
          <p:nvPr userDrawn="1"/>
        </p:nvGrpSpPr>
        <p:grpSpPr>
          <a:xfrm>
            <a:off x="0" y="0"/>
            <a:ext cx="556260" cy="6858000"/>
            <a:chOff x="0" y="0"/>
            <a:chExt cx="556260" cy="6858000"/>
          </a:xfrm>
        </p:grpSpPr>
        <p:sp>
          <p:nvSpPr>
            <p:cNvPr id="7" name="Rectangle 6">
              <a:extLst>
                <a:ext uri="{FF2B5EF4-FFF2-40B4-BE49-F238E27FC236}">
                  <a16:creationId xmlns:a16="http://schemas.microsoft.com/office/drawing/2014/main" id="{97287F5A-A9C0-422F-9DFF-AE7A7924C5EE}"/>
                </a:ext>
              </a:extLst>
            </p:cNvPr>
            <p:cNvSpPr/>
            <p:nvPr userDrawn="1"/>
          </p:nvSpPr>
          <p:spPr>
            <a:xfrm>
              <a:off x="0" y="0"/>
              <a:ext cx="55626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l">
                <a:lnSpc>
                  <a:spcPct val="90000"/>
                </a:lnSpc>
                <a:spcAft>
                  <a:spcPts val="600"/>
                </a:spcAft>
              </a:pPr>
              <a:endParaRPr lang="en-GB" sz="1200" dirty="0"/>
            </a:p>
          </p:txBody>
        </p:sp>
        <p:sp>
          <p:nvSpPr>
            <p:cNvPr id="12" name="TextBox 11">
              <a:extLst>
                <a:ext uri="{FF2B5EF4-FFF2-40B4-BE49-F238E27FC236}">
                  <a16:creationId xmlns:a16="http://schemas.microsoft.com/office/drawing/2014/main" id="{88D2040B-52FD-479C-A094-C1D303ED27D4}"/>
                </a:ext>
              </a:extLst>
            </p:cNvPr>
            <p:cNvSpPr txBox="1"/>
            <p:nvPr userDrawn="1"/>
          </p:nvSpPr>
          <p:spPr>
            <a:xfrm rot="16200000">
              <a:off x="-411708" y="5515936"/>
              <a:ext cx="1350482" cy="276999"/>
            </a:xfrm>
            <a:prstGeom prst="rect">
              <a:avLst/>
            </a:prstGeom>
            <a:noFill/>
          </p:spPr>
          <p:txBody>
            <a:bodyPr wrap="square" rtlCol="0">
              <a:spAutoFit/>
            </a:bodyPr>
            <a:lstStyle/>
            <a:p>
              <a:r>
                <a:rPr lang="en-GB" sz="1200" dirty="0">
                  <a:solidFill>
                    <a:schemeClr val="bg1"/>
                  </a:solidFill>
                </a:rPr>
                <a:t>retailinsight.io</a:t>
              </a:r>
            </a:p>
          </p:txBody>
        </p:sp>
        <p:cxnSp>
          <p:nvCxnSpPr>
            <p:cNvPr id="14" name="Straight Connector 13">
              <a:extLst>
                <a:ext uri="{FF2B5EF4-FFF2-40B4-BE49-F238E27FC236}">
                  <a16:creationId xmlns:a16="http://schemas.microsoft.com/office/drawing/2014/main" id="{256E9A94-5E5E-40B6-BA13-CC77FED9DC21}"/>
                </a:ext>
              </a:extLst>
            </p:cNvPr>
            <p:cNvCxnSpPr/>
            <p:nvPr userDrawn="1"/>
          </p:nvCxnSpPr>
          <p:spPr>
            <a:xfrm>
              <a:off x="273845" y="6281738"/>
              <a:ext cx="0" cy="1357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7E6FE54E-9D8C-4009-B0B8-B0CF567C1626}"/>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10769" y="171099"/>
              <a:ext cx="338978" cy="358534"/>
            </a:xfrm>
            <a:prstGeom prst="rect">
              <a:avLst/>
            </a:prstGeom>
          </p:spPr>
        </p:pic>
      </p:grpSp>
      <p:sp>
        <p:nvSpPr>
          <p:cNvPr id="2" name="Title Placeholder 1">
            <a:extLst>
              <a:ext uri="{FF2B5EF4-FFF2-40B4-BE49-F238E27FC236}">
                <a16:creationId xmlns:a16="http://schemas.microsoft.com/office/drawing/2014/main" id="{6DBA88F5-541E-42BC-AD01-D82362AFC4EE}"/>
              </a:ext>
            </a:extLst>
          </p:cNvPr>
          <p:cNvSpPr>
            <a:spLocks noGrp="1"/>
          </p:cNvSpPr>
          <p:nvPr>
            <p:ph type="title"/>
          </p:nvPr>
        </p:nvSpPr>
        <p:spPr>
          <a:xfrm>
            <a:off x="838200" y="243205"/>
            <a:ext cx="9966960" cy="374015"/>
          </a:xfrm>
          <a:prstGeom prst="rect">
            <a:avLst/>
          </a:prstGeom>
        </p:spPr>
        <p:txBody>
          <a:bodyPr vert="horz" lIns="91440" tIns="45720" rIns="91440" bIns="45720" rtlCol="0" anchor="t">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DC6BE62C-0B8C-493E-AA4E-A9273FD98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A4A184DC-0962-430C-B0E2-70834BED4F24}"/>
              </a:ext>
            </a:extLst>
          </p:cNvPr>
          <p:cNvSpPr>
            <a:spLocks noGrp="1"/>
          </p:cNvSpPr>
          <p:nvPr>
            <p:ph type="dt" sz="half" idx="2"/>
          </p:nvPr>
        </p:nvSpPr>
        <p:spPr>
          <a:xfrm>
            <a:off x="744087" y="6675120"/>
            <a:ext cx="1699260" cy="137795"/>
          </a:xfrm>
          <a:prstGeom prst="rect">
            <a:avLst/>
          </a:prstGeom>
        </p:spPr>
        <p:txBody>
          <a:bodyPr vert="horz" lIns="91440" tIns="45720" rIns="91440" bIns="45720" rtlCol="0" anchor="ctr">
            <a:noAutofit/>
          </a:bodyPr>
          <a:lstStyle>
            <a:lvl1pPr algn="l">
              <a:lnSpc>
                <a:spcPct val="90000"/>
              </a:lnSpc>
              <a:spcAft>
                <a:spcPts val="600"/>
              </a:spcAft>
              <a:defRPr sz="800">
                <a:solidFill>
                  <a:srgbClr val="6A807A"/>
                </a:solidFill>
              </a:defRPr>
            </a:lvl1pPr>
          </a:lstStyle>
          <a:p>
            <a:fld id="{82E7F5CE-3A8B-4B99-B0BF-2476A5ECE83D}" type="datetime1">
              <a:rPr lang="en-GB" smtClean="0"/>
              <a:t>01/09/2022</a:t>
            </a:fld>
            <a:endParaRPr lang="en-GB" dirty="0"/>
          </a:p>
        </p:txBody>
      </p:sp>
      <p:sp>
        <p:nvSpPr>
          <p:cNvPr id="5" name="Footer Placeholder 4">
            <a:extLst>
              <a:ext uri="{FF2B5EF4-FFF2-40B4-BE49-F238E27FC236}">
                <a16:creationId xmlns:a16="http://schemas.microsoft.com/office/drawing/2014/main" id="{706F63B6-73CD-4DD3-9E24-AFC6DAF152DE}"/>
              </a:ext>
            </a:extLst>
          </p:cNvPr>
          <p:cNvSpPr>
            <a:spLocks noGrp="1"/>
          </p:cNvSpPr>
          <p:nvPr>
            <p:ph type="ftr" sz="quarter" idx="3"/>
          </p:nvPr>
        </p:nvSpPr>
        <p:spPr>
          <a:xfrm>
            <a:off x="4800600" y="6440170"/>
            <a:ext cx="7170420" cy="365125"/>
          </a:xfrm>
          <a:prstGeom prst="rect">
            <a:avLst/>
          </a:prstGeom>
        </p:spPr>
        <p:txBody>
          <a:bodyPr vert="horz" lIns="91440" tIns="45720" rIns="91440" bIns="45720" rtlCol="0" anchor="ctr">
            <a:noAutofit/>
          </a:bodyPr>
          <a:lstStyle>
            <a:lvl1pPr algn="r">
              <a:lnSpc>
                <a:spcPct val="90000"/>
              </a:lnSpc>
              <a:spcAft>
                <a:spcPts val="600"/>
              </a:spcAft>
              <a:defRPr sz="800">
                <a:solidFill>
                  <a:srgbClr val="6A807A"/>
                </a:solidFill>
              </a:defRPr>
            </a:lvl1pPr>
          </a:lstStyle>
          <a:p>
            <a:endParaRPr lang="en-GB" dirty="0"/>
          </a:p>
        </p:txBody>
      </p:sp>
      <p:sp>
        <p:nvSpPr>
          <p:cNvPr id="6" name="Slide Number Placeholder 5">
            <a:extLst>
              <a:ext uri="{FF2B5EF4-FFF2-40B4-BE49-F238E27FC236}">
                <a16:creationId xmlns:a16="http://schemas.microsoft.com/office/drawing/2014/main" id="{D40562E9-E8B8-412D-95B8-0B3848409BF4}"/>
              </a:ext>
            </a:extLst>
          </p:cNvPr>
          <p:cNvSpPr>
            <a:spLocks noGrp="1"/>
          </p:cNvSpPr>
          <p:nvPr>
            <p:ph type="sldNum" sz="quarter" idx="4"/>
          </p:nvPr>
        </p:nvSpPr>
        <p:spPr>
          <a:xfrm>
            <a:off x="0" y="6440170"/>
            <a:ext cx="556260" cy="365125"/>
          </a:xfrm>
          <a:prstGeom prst="rect">
            <a:avLst/>
          </a:prstGeom>
        </p:spPr>
        <p:txBody>
          <a:bodyPr vert="horz" lIns="91440" tIns="45720" rIns="91440" bIns="45720" rtlCol="0" anchor="ctr">
            <a:noAutofit/>
          </a:bodyPr>
          <a:lstStyle>
            <a:lvl1pPr algn="ctr">
              <a:lnSpc>
                <a:spcPct val="90000"/>
              </a:lnSpc>
              <a:spcAft>
                <a:spcPts val="600"/>
              </a:spcAft>
              <a:defRPr sz="1000">
                <a:solidFill>
                  <a:schemeClr val="bg1"/>
                </a:solidFill>
              </a:defRPr>
            </a:lvl1pPr>
          </a:lstStyle>
          <a:p>
            <a:fld id="{B6DACD62-240B-4EAD-AC8D-E09432B53E69}" type="slidenum">
              <a:rPr lang="en-GB" smtClean="0"/>
              <a:pPr/>
              <a:t>‹#›</a:t>
            </a:fld>
            <a:endParaRPr lang="en-GB" dirty="0"/>
          </a:p>
        </p:txBody>
      </p:sp>
    </p:spTree>
    <p:extLst>
      <p:ext uri="{BB962C8B-B14F-4D97-AF65-F5344CB8AC3E}">
        <p14:creationId xmlns:p14="http://schemas.microsoft.com/office/powerpoint/2010/main" val="2335638334"/>
      </p:ext>
    </p:extLst>
  </p:cSld>
  <p:clrMap bg1="lt1" tx1="dk1" bg2="lt2" tx2="dk2" accent1="accent1" accent2="accent2" accent3="accent3" accent4="accent4" accent5="accent5" accent6="accent6" hlink="hlink" folHlink="folHlink"/>
  <p:sldLayoutIdLst>
    <p:sldLayoutId id="2147483663" r:id="rId1"/>
    <p:sldLayoutId id="2147483677" r:id="rId2"/>
    <p:sldLayoutId id="2147483664" r:id="rId3"/>
    <p:sldLayoutId id="2147483678" r:id="rId4"/>
    <p:sldLayoutId id="2147483679" r:id="rId5"/>
    <p:sldLayoutId id="2147483665" r:id="rId6"/>
    <p:sldLayoutId id="2147483680" r:id="rId7"/>
    <p:sldLayoutId id="2147483666" r:id="rId8"/>
    <p:sldLayoutId id="2147483681" r:id="rId9"/>
    <p:sldLayoutId id="2147483667" r:id="rId10"/>
    <p:sldLayoutId id="2147483668" r:id="rId11"/>
    <p:sldLayoutId id="2147483701" r:id="rId12"/>
    <p:sldLayoutId id="2147483683" r:id="rId13"/>
    <p:sldLayoutId id="2147483696" r:id="rId14"/>
    <p:sldLayoutId id="2147483697" r:id="rId15"/>
    <p:sldLayoutId id="2147483670" r:id="rId16"/>
    <p:sldLayoutId id="2147483700" r:id="rId17"/>
    <p:sldLayoutId id="2147483682" r:id="rId18"/>
    <p:sldLayoutId id="2147483684" r:id="rId19"/>
    <p:sldLayoutId id="2147483686" r:id="rId20"/>
    <p:sldLayoutId id="2147483687" r:id="rId21"/>
    <p:sldLayoutId id="2147483685" r:id="rId22"/>
    <p:sldLayoutId id="2147483688" r:id="rId23"/>
    <p:sldLayoutId id="2147483699" r:id="rId24"/>
    <p:sldLayoutId id="2147483689" r:id="rId25"/>
    <p:sldLayoutId id="2147483694" r:id="rId26"/>
    <p:sldLayoutId id="2147483691" r:id="rId27"/>
    <p:sldLayoutId id="2147483692" r:id="rId28"/>
    <p:sldLayoutId id="2147483695" r:id="rId29"/>
    <p:sldLayoutId id="2147483690" r:id="rId30"/>
    <p:sldLayoutId id="2147483698" r:id="rId31"/>
    <p:sldLayoutId id="2147483702" r:id="rId32"/>
    <p:sldLayoutId id="2147483669" r:id="rId33"/>
    <p:sldLayoutId id="2147483672" r:id="rId34"/>
    <p:sldLayoutId id="2147483671" r:id="rId35"/>
    <p:sldLayoutId id="2147483703" r:id="rId36"/>
  </p:sldLayoutIdLst>
  <p:transition>
    <p:fade/>
  </p:transition>
  <p:hf hdr="0" ftr="0" dt="0"/>
  <p:txStyles>
    <p:titleStyle>
      <a:lvl1pPr algn="l" defTabSz="914400" rtl="0" eaLnBrk="1" latinLnBrk="0" hangingPunct="1">
        <a:lnSpc>
          <a:spcPct val="90000"/>
        </a:lnSpc>
        <a:spcBef>
          <a:spcPct val="0"/>
        </a:spcBef>
        <a:spcAft>
          <a:spcPts val="600"/>
        </a:spcAft>
        <a:buNone/>
        <a:defRPr sz="2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spcAft>
          <a:spcPts val="600"/>
        </a:spcAft>
        <a:buClr>
          <a:schemeClr val="accent1"/>
        </a:buClr>
        <a:buFont typeface="Arial" panose="020B0604020202020204" pitchFamily="34" charset="0"/>
        <a:buNone/>
        <a:defRPr sz="1200" kern="1200">
          <a:solidFill>
            <a:schemeClr val="tx2"/>
          </a:solidFill>
          <a:latin typeface="+mn-lt"/>
          <a:ea typeface="+mn-ea"/>
          <a:cs typeface="+mn-cs"/>
        </a:defRPr>
      </a:lvl1pPr>
      <a:lvl2pPr marL="182563" indent="-144463" algn="l" defTabSz="914400" rtl="0" eaLnBrk="1" latinLnBrk="0" hangingPunct="1">
        <a:lnSpc>
          <a:spcPct val="100000"/>
        </a:lnSpc>
        <a:spcBef>
          <a:spcPts val="500"/>
        </a:spcBef>
        <a:spcAft>
          <a:spcPts val="600"/>
        </a:spcAft>
        <a:buClr>
          <a:schemeClr val="accent1"/>
        </a:buClr>
        <a:buSzPct val="125000"/>
        <a:buFont typeface="Arial" panose="020B0604020202020204" pitchFamily="34" charset="0"/>
        <a:buChar char="•"/>
        <a:defRPr sz="1200" kern="1200">
          <a:solidFill>
            <a:schemeClr val="tx2"/>
          </a:solidFill>
          <a:latin typeface="+mn-lt"/>
          <a:ea typeface="+mn-ea"/>
          <a:cs typeface="+mn-cs"/>
        </a:defRPr>
      </a:lvl2pPr>
      <a:lvl3pPr marL="358775" indent="-138113" algn="l" defTabSz="914400" rtl="0" eaLnBrk="1" latinLnBrk="0" hangingPunct="1">
        <a:lnSpc>
          <a:spcPct val="100000"/>
        </a:lnSpc>
        <a:spcBef>
          <a:spcPts val="500"/>
        </a:spcBef>
        <a:spcAft>
          <a:spcPts val="600"/>
        </a:spcAft>
        <a:buClr>
          <a:schemeClr val="accent1"/>
        </a:buClr>
        <a:buSzPct val="125000"/>
        <a:buFont typeface="Arial" panose="020B0604020202020204" pitchFamily="34" charset="0"/>
        <a:buChar char="•"/>
        <a:defRPr sz="1000" kern="1200">
          <a:solidFill>
            <a:schemeClr val="tx2"/>
          </a:solidFill>
          <a:latin typeface="+mn-lt"/>
          <a:ea typeface="+mn-ea"/>
          <a:cs typeface="+mn-cs"/>
        </a:defRPr>
      </a:lvl3pPr>
      <a:lvl4pPr marL="541338" indent="-152400" algn="l" defTabSz="914400" rtl="0" eaLnBrk="1" latinLnBrk="0" hangingPunct="1">
        <a:lnSpc>
          <a:spcPct val="100000"/>
        </a:lnSpc>
        <a:spcBef>
          <a:spcPts val="500"/>
        </a:spcBef>
        <a:spcAft>
          <a:spcPts val="600"/>
        </a:spcAft>
        <a:buClr>
          <a:schemeClr val="accent1"/>
        </a:buClr>
        <a:buSzPct val="125000"/>
        <a:buFont typeface="Arial" panose="020B0604020202020204" pitchFamily="34" charset="0"/>
        <a:buChar char="•"/>
        <a:defRPr sz="800" kern="1200">
          <a:solidFill>
            <a:schemeClr val="tx2"/>
          </a:solidFill>
          <a:latin typeface="+mn-lt"/>
          <a:ea typeface="+mn-ea"/>
          <a:cs typeface="+mn-cs"/>
        </a:defRPr>
      </a:lvl4pPr>
      <a:lvl5pPr marL="715963" indent="-144463" algn="l" defTabSz="914400" rtl="0" eaLnBrk="1" latinLnBrk="0" hangingPunct="1">
        <a:lnSpc>
          <a:spcPct val="100000"/>
        </a:lnSpc>
        <a:spcBef>
          <a:spcPts val="500"/>
        </a:spcBef>
        <a:spcAft>
          <a:spcPts val="600"/>
        </a:spcAft>
        <a:buClr>
          <a:schemeClr val="accent1"/>
        </a:buClr>
        <a:buSzPct val="125000"/>
        <a:buFont typeface="Arial" panose="020B0604020202020204" pitchFamily="34" charset="0"/>
        <a:buChar char="•"/>
        <a:defRPr sz="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6.xml"/><Relationship Id="rId5" Type="http://schemas.openxmlformats.org/officeDocument/2006/relationships/image" Target="../media/image37.png"/><Relationship Id="rId4" Type="http://schemas.openxmlformats.org/officeDocument/2006/relationships/image" Target="../media/image36.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xamarin/xamarin-forms/" TargetMode="External"/><Relationship Id="rId7" Type="http://schemas.openxmlformats.org/officeDocument/2006/relationships/hyperlink" Target="https://github.com/appium/appium/tree/1.x/sample-code" TargetMode="External"/><Relationship Id="rId2" Type="http://schemas.openxmlformats.org/officeDocument/2006/relationships/hyperlink" Target="https://github.com/syedhoque89/AppiumSample" TargetMode="External"/><Relationship Id="rId1" Type="http://schemas.openxmlformats.org/officeDocument/2006/relationships/slideLayout" Target="../slideLayouts/slideLayout33.xml"/><Relationship Id="rId6" Type="http://schemas.openxmlformats.org/officeDocument/2006/relationships/hyperlink" Target="https://github.com/appium/appium-desktop" TargetMode="External"/><Relationship Id="rId5" Type="http://schemas.openxmlformats.org/officeDocument/2006/relationships/hyperlink" Target="https://appium.io/" TargetMode="External"/><Relationship Id="rId4" Type="http://schemas.openxmlformats.org/officeDocument/2006/relationships/hyperlink" Target="https://docs.microsoft.com/en-us/dotnet/maui/what-is-mau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s://dotnet.microsoft.com/en-us/platform/support/policy/xamarin" TargetMode="External"/><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hyperlink" Target="https://docs.microsoft.com/en-us/dotnet/maui/what-is-mau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hyperlink" Target="https://www.packtpub.com/product/mobile-test-automation-with-appium/9781787280168" TargetMode="External"/><Relationship Id="rId4" Type="http://schemas.openxmlformats.org/officeDocument/2006/relationships/hyperlink" Target="https://appium.io/docs/en/about-appium/intro/?lang=e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CA76-AA72-5A33-43A0-EB2A2454F9C6}"/>
              </a:ext>
            </a:extLst>
          </p:cNvPr>
          <p:cNvSpPr>
            <a:spLocks noGrp="1"/>
          </p:cNvSpPr>
          <p:nvPr>
            <p:ph type="ctrTitle"/>
          </p:nvPr>
        </p:nvSpPr>
        <p:spPr>
          <a:xfrm>
            <a:off x="823442" y="921715"/>
            <a:ext cx="5163022" cy="2635993"/>
          </a:xfrm>
        </p:spPr>
        <p:txBody>
          <a:bodyPr anchor="b">
            <a:normAutofit/>
          </a:bodyPr>
          <a:lstStyle/>
          <a:p>
            <a:pPr algn="l"/>
            <a:r>
              <a:rPr lang="en-US" sz="4800"/>
              <a:t>.NET Conf</a:t>
            </a:r>
          </a:p>
        </p:txBody>
      </p:sp>
      <p:sp>
        <p:nvSpPr>
          <p:cNvPr id="3" name="Subtitle 2">
            <a:extLst>
              <a:ext uri="{FF2B5EF4-FFF2-40B4-BE49-F238E27FC236}">
                <a16:creationId xmlns:a16="http://schemas.microsoft.com/office/drawing/2014/main" id="{B02760A0-FD71-C538-0DAC-E3A73EFB29A4}"/>
              </a:ext>
            </a:extLst>
          </p:cNvPr>
          <p:cNvSpPr>
            <a:spLocks noGrp="1"/>
          </p:cNvSpPr>
          <p:nvPr>
            <p:ph type="subTitle" idx="1"/>
          </p:nvPr>
        </p:nvSpPr>
        <p:spPr>
          <a:xfrm>
            <a:off x="823442" y="4541263"/>
            <a:ext cx="4662957" cy="1395022"/>
          </a:xfrm>
        </p:spPr>
        <p:txBody>
          <a:bodyPr anchor="t">
            <a:normAutofit fontScale="92500" lnSpcReduction="20000"/>
          </a:bodyPr>
          <a:lstStyle/>
          <a:p>
            <a:pPr algn="l"/>
            <a:r>
              <a:rPr lang="en-US">
                <a:solidFill>
                  <a:srgbClr val="FFFFFF"/>
                </a:solidFill>
              </a:rPr>
              <a:t>Focus on MAUI</a:t>
            </a:r>
          </a:p>
          <a:p>
            <a:pPr algn="l"/>
            <a:r>
              <a:rPr lang="en-US">
                <a:solidFill>
                  <a:srgbClr val="FFFFFF"/>
                </a:solidFill>
              </a:rPr>
              <a:t>September 03, 2022</a:t>
            </a:r>
          </a:p>
          <a:p>
            <a:pPr algn="l"/>
            <a:r>
              <a:rPr lang="en-US">
                <a:solidFill>
                  <a:srgbClr val="FFFFFF"/>
                </a:solidFill>
              </a:rPr>
              <a:t>events.ebitlogix.com</a:t>
            </a:r>
          </a:p>
        </p:txBody>
      </p:sp>
      <p:pic>
        <p:nvPicPr>
          <p:cNvPr id="4" name="Graphic 3">
            <a:extLst>
              <a:ext uri="{FF2B5EF4-FFF2-40B4-BE49-F238E27FC236}">
                <a16:creationId xmlns:a16="http://schemas.microsoft.com/office/drawing/2014/main" id="{BB1E6A83-DA77-F7D4-F2FB-ED0508C3D8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3866" y="2668172"/>
            <a:ext cx="5163022" cy="2875341"/>
          </a:xfrm>
          <a:prstGeom prst="rect">
            <a:avLst/>
          </a:prstGeom>
        </p:spPr>
      </p:pic>
      <p:pic>
        <p:nvPicPr>
          <p:cNvPr id="7" name="Picture 6" descr="Text&#10;&#10;Description automatically generated">
            <a:extLst>
              <a:ext uri="{FF2B5EF4-FFF2-40B4-BE49-F238E27FC236}">
                <a16:creationId xmlns:a16="http://schemas.microsoft.com/office/drawing/2014/main" id="{4786B081-AEEB-B1B7-CA2C-681EA6BB8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42" y="373580"/>
            <a:ext cx="4000500" cy="1428750"/>
          </a:xfrm>
          <a:prstGeom prst="rect">
            <a:avLst/>
          </a:prstGeom>
        </p:spPr>
      </p:pic>
    </p:spTree>
    <p:extLst>
      <p:ext uri="{BB962C8B-B14F-4D97-AF65-F5344CB8AC3E}">
        <p14:creationId xmlns:p14="http://schemas.microsoft.com/office/powerpoint/2010/main" val="2580591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A44127-B94B-4559-A6EB-CFEF9614FC92}"/>
              </a:ext>
            </a:extLst>
          </p:cNvPr>
          <p:cNvSpPr>
            <a:spLocks noGrp="1"/>
          </p:cNvSpPr>
          <p:nvPr>
            <p:ph type="sldNum" sz="quarter" idx="12"/>
          </p:nvPr>
        </p:nvSpPr>
        <p:spPr/>
        <p:txBody>
          <a:bodyPr/>
          <a:lstStyle/>
          <a:p>
            <a:fld id="{B6DACD62-240B-4EAD-AC8D-E09432B53E69}" type="slidenum">
              <a:rPr lang="en-GB" smtClean="0"/>
              <a:t>10</a:t>
            </a:fld>
            <a:endParaRPr lang="en-GB"/>
          </a:p>
        </p:txBody>
      </p:sp>
      <p:sp>
        <p:nvSpPr>
          <p:cNvPr id="8" name="Title 7">
            <a:extLst>
              <a:ext uri="{FF2B5EF4-FFF2-40B4-BE49-F238E27FC236}">
                <a16:creationId xmlns:a16="http://schemas.microsoft.com/office/drawing/2014/main" id="{94F95581-2F47-4ED3-A796-DFCA672FDF7A}"/>
              </a:ext>
            </a:extLst>
          </p:cNvPr>
          <p:cNvSpPr>
            <a:spLocks noGrp="1"/>
          </p:cNvSpPr>
          <p:nvPr>
            <p:ph type="title"/>
          </p:nvPr>
        </p:nvSpPr>
        <p:spPr/>
        <p:txBody>
          <a:bodyPr/>
          <a:lstStyle/>
          <a:p>
            <a:r>
              <a:rPr lang="en-US" sz="2800" dirty="0">
                <a:solidFill>
                  <a:srgbClr val="0A1637"/>
                </a:solidFill>
              </a:rPr>
              <a:t>Epilogue</a:t>
            </a:r>
            <a:endParaRPr lang="en-GB" sz="2800" dirty="0">
              <a:solidFill>
                <a:srgbClr val="0A1637"/>
              </a:solidFill>
            </a:endParaRPr>
          </a:p>
        </p:txBody>
      </p:sp>
      <p:sp>
        <p:nvSpPr>
          <p:cNvPr id="3" name="TextBox 2">
            <a:extLst>
              <a:ext uri="{FF2B5EF4-FFF2-40B4-BE49-F238E27FC236}">
                <a16:creationId xmlns:a16="http://schemas.microsoft.com/office/drawing/2014/main" id="{32852243-649B-B5EF-3ECE-F6F586069B43}"/>
              </a:ext>
            </a:extLst>
          </p:cNvPr>
          <p:cNvSpPr txBox="1"/>
          <p:nvPr/>
        </p:nvSpPr>
        <p:spPr>
          <a:xfrm>
            <a:off x="1700981" y="1966452"/>
            <a:ext cx="0" cy="0"/>
          </a:xfrm>
          <a:prstGeom prst="rect">
            <a:avLst/>
          </a:prstGeom>
          <a:noFill/>
        </p:spPr>
        <p:txBody>
          <a:bodyPr wrap="none" rtlCol="0">
            <a:noAutofit/>
          </a:bodyPr>
          <a:lstStyle/>
          <a:p>
            <a:pPr algn="l">
              <a:spcAft>
                <a:spcPts val="600"/>
              </a:spcAft>
            </a:pPr>
            <a:endParaRPr lang="en-US" sz="1200" dirty="0"/>
          </a:p>
        </p:txBody>
      </p:sp>
      <p:sp>
        <p:nvSpPr>
          <p:cNvPr id="4" name="TextBox 3">
            <a:extLst>
              <a:ext uri="{FF2B5EF4-FFF2-40B4-BE49-F238E27FC236}">
                <a16:creationId xmlns:a16="http://schemas.microsoft.com/office/drawing/2014/main" id="{1D07C630-3A58-BA5F-A553-878331E4E854}"/>
              </a:ext>
            </a:extLst>
          </p:cNvPr>
          <p:cNvSpPr txBox="1"/>
          <p:nvPr/>
        </p:nvSpPr>
        <p:spPr>
          <a:xfrm>
            <a:off x="953921" y="1190724"/>
            <a:ext cx="10609007" cy="4306529"/>
          </a:xfrm>
          <a:prstGeom prst="rect">
            <a:avLst/>
          </a:prstGeom>
          <a:noFill/>
        </p:spPr>
        <p:txBody>
          <a:bodyPr wrap="square" rtlCol="0">
            <a:noAutofit/>
          </a:bodyPr>
          <a:lstStyle/>
          <a:p>
            <a:pPr algn="l">
              <a:spcAft>
                <a:spcPts val="600"/>
              </a:spcAft>
            </a:pPr>
            <a:endParaRPr lang="en-US" sz="1600" dirty="0"/>
          </a:p>
          <a:p>
            <a:pPr algn="ctr">
              <a:spcAft>
                <a:spcPts val="600"/>
              </a:spcAft>
            </a:pPr>
            <a:r>
              <a:rPr lang="en-US" sz="3200" dirty="0"/>
              <a:t>Thank you everyone and enjoy rest of the session</a:t>
            </a:r>
          </a:p>
          <a:p>
            <a:pPr algn="l">
              <a:spcAft>
                <a:spcPts val="600"/>
              </a:spcAft>
            </a:pPr>
            <a:endParaRPr lang="en-US" sz="1600" dirty="0"/>
          </a:p>
          <a:p>
            <a:pPr algn="l">
              <a:spcAft>
                <a:spcPts val="600"/>
              </a:spcAft>
            </a:pPr>
            <a:endParaRPr lang="en-US" sz="1600" dirty="0"/>
          </a:p>
          <a:p>
            <a:pPr algn="l">
              <a:spcAft>
                <a:spcPts val="600"/>
              </a:spcAft>
            </a:pPr>
            <a:r>
              <a:rPr lang="en-US" sz="1600" dirty="0"/>
              <a:t>Links:</a:t>
            </a:r>
          </a:p>
          <a:p>
            <a:pPr algn="l">
              <a:spcAft>
                <a:spcPts val="600"/>
              </a:spcAft>
            </a:pPr>
            <a:endParaRPr lang="en-US" sz="1600" dirty="0"/>
          </a:p>
          <a:p>
            <a:pPr marL="171450" indent="-171450" algn="l">
              <a:spcAft>
                <a:spcPts val="600"/>
              </a:spcAft>
              <a:buFont typeface="Arial" panose="020B0604020202020204" pitchFamily="34" charset="0"/>
              <a:buChar char="•"/>
            </a:pPr>
            <a:r>
              <a:rPr lang="en-US" sz="1600" dirty="0">
                <a:hlinkClick r:id="rId2"/>
              </a:rPr>
              <a:t>GitHub repo</a:t>
            </a:r>
            <a:endParaRPr lang="en-US" sz="1600" dirty="0"/>
          </a:p>
          <a:p>
            <a:pPr marL="171450" indent="-171450" algn="l">
              <a:spcAft>
                <a:spcPts val="600"/>
              </a:spcAft>
              <a:buFont typeface="Arial" panose="020B0604020202020204" pitchFamily="34" charset="0"/>
              <a:buChar char="•"/>
            </a:pPr>
            <a:r>
              <a:rPr lang="en-US" sz="1600" dirty="0" err="1">
                <a:hlinkClick r:id="rId3"/>
              </a:rPr>
              <a:t>Xamarin.Forms</a:t>
            </a:r>
            <a:endParaRPr lang="en-US" sz="1600" dirty="0"/>
          </a:p>
          <a:p>
            <a:pPr marL="171450" indent="-171450" algn="l">
              <a:spcAft>
                <a:spcPts val="600"/>
              </a:spcAft>
              <a:buFont typeface="Arial" panose="020B0604020202020204" pitchFamily="34" charset="0"/>
              <a:buChar char="•"/>
            </a:pPr>
            <a:r>
              <a:rPr lang="en-US" sz="1600" dirty="0">
                <a:hlinkClick r:id="rId4"/>
              </a:rPr>
              <a:t>.NET MAUI</a:t>
            </a:r>
            <a:endParaRPr lang="en-US" sz="1600" dirty="0"/>
          </a:p>
          <a:p>
            <a:pPr marL="171450" indent="-171450" algn="l">
              <a:spcAft>
                <a:spcPts val="600"/>
              </a:spcAft>
              <a:buFont typeface="Arial" panose="020B0604020202020204" pitchFamily="34" charset="0"/>
              <a:buChar char="•"/>
            </a:pPr>
            <a:r>
              <a:rPr lang="en-US" sz="1600" dirty="0">
                <a:hlinkClick r:id="rId5"/>
              </a:rPr>
              <a:t>Appium</a:t>
            </a:r>
            <a:endParaRPr lang="en-US" sz="1600" dirty="0"/>
          </a:p>
          <a:p>
            <a:pPr marL="628650" lvl="1" indent="-171450">
              <a:spcAft>
                <a:spcPts val="600"/>
              </a:spcAft>
              <a:buFont typeface="Arial" panose="020B0604020202020204" pitchFamily="34" charset="0"/>
              <a:buChar char="•"/>
            </a:pPr>
            <a:r>
              <a:rPr lang="en-US" sz="1600" dirty="0">
                <a:hlinkClick r:id="rId6"/>
              </a:rPr>
              <a:t>Appium Desktop</a:t>
            </a:r>
            <a:endParaRPr lang="en-US" sz="1600" dirty="0"/>
          </a:p>
          <a:p>
            <a:pPr marL="628650" lvl="1" indent="-171450">
              <a:spcAft>
                <a:spcPts val="600"/>
              </a:spcAft>
              <a:buFont typeface="Arial" panose="020B0604020202020204" pitchFamily="34" charset="0"/>
              <a:buChar char="•"/>
            </a:pPr>
            <a:r>
              <a:rPr lang="en-US" sz="1600" dirty="0">
                <a:hlinkClick r:id="rId7"/>
              </a:rPr>
              <a:t>Appium Samples</a:t>
            </a:r>
            <a:endParaRPr lang="en-US" sz="1600" dirty="0"/>
          </a:p>
          <a:p>
            <a:pPr algn="l">
              <a:spcAft>
                <a:spcPts val="600"/>
              </a:spcAft>
            </a:pPr>
            <a:endParaRPr lang="en-US" sz="1600" dirty="0"/>
          </a:p>
        </p:txBody>
      </p:sp>
    </p:spTree>
    <p:extLst>
      <p:ext uri="{BB962C8B-B14F-4D97-AF65-F5344CB8AC3E}">
        <p14:creationId xmlns:p14="http://schemas.microsoft.com/office/powerpoint/2010/main" val="41141209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video game&#10;&#10;Description automatically generated">
            <a:extLst>
              <a:ext uri="{FF2B5EF4-FFF2-40B4-BE49-F238E27FC236}">
                <a16:creationId xmlns:a16="http://schemas.microsoft.com/office/drawing/2014/main" id="{6658EC93-6C62-4142-AEF3-7AFAEF659CB1}"/>
              </a:ext>
            </a:extLst>
          </p:cNvPr>
          <p:cNvPicPr>
            <a:picLocks noGrp="1" noChangeAspect="1"/>
          </p:cNvPicPr>
          <p:nvPr>
            <p:ph type="pic" sz="quarter" idx="13"/>
          </p:nvPr>
        </p:nvPicPr>
        <p:blipFill>
          <a:blip r:embed="rId3"/>
          <a:srcRect t="4974" b="4974"/>
          <a:stretch>
            <a:fillRect/>
          </a:stretch>
        </p:blipFill>
        <p:spPr>
          <a:xfrm>
            <a:off x="0" y="0"/>
            <a:ext cx="12192000" cy="2808855"/>
          </a:xfrm>
        </p:spPr>
      </p:pic>
      <p:sp>
        <p:nvSpPr>
          <p:cNvPr id="2" name="TextBox 1">
            <a:extLst>
              <a:ext uri="{FF2B5EF4-FFF2-40B4-BE49-F238E27FC236}">
                <a16:creationId xmlns:a16="http://schemas.microsoft.com/office/drawing/2014/main" id="{3B7B19C2-6FAC-EB4F-B65C-7228A5868105}"/>
              </a:ext>
            </a:extLst>
          </p:cNvPr>
          <p:cNvSpPr txBox="1"/>
          <p:nvPr/>
        </p:nvSpPr>
        <p:spPr>
          <a:xfrm>
            <a:off x="-329184" y="2487168"/>
            <a:ext cx="0" cy="0"/>
          </a:xfrm>
          <a:prstGeom prst="rect">
            <a:avLst/>
          </a:prstGeom>
          <a:noFill/>
        </p:spPr>
        <p:txBody>
          <a:bodyPr wrap="none" rtlCol="0">
            <a:noAutofit/>
          </a:bodyPr>
          <a:lstStyle/>
          <a:p>
            <a:pPr algn="l">
              <a:spcAft>
                <a:spcPts val="600"/>
              </a:spcAft>
            </a:pPr>
            <a:endParaRPr lang="en-US" sz="1200"/>
          </a:p>
        </p:txBody>
      </p:sp>
      <p:sp>
        <p:nvSpPr>
          <p:cNvPr id="5" name="Text Placeholder 4">
            <a:extLst>
              <a:ext uri="{FF2B5EF4-FFF2-40B4-BE49-F238E27FC236}">
                <a16:creationId xmlns:a16="http://schemas.microsoft.com/office/drawing/2014/main" id="{41CDE363-ED39-47E0-A273-EA5B2217E1B1}"/>
              </a:ext>
            </a:extLst>
          </p:cNvPr>
          <p:cNvSpPr>
            <a:spLocks noGrp="1"/>
          </p:cNvSpPr>
          <p:nvPr>
            <p:ph type="body" sz="quarter" idx="15"/>
          </p:nvPr>
        </p:nvSpPr>
        <p:spPr>
          <a:xfrm>
            <a:off x="470190" y="2856600"/>
            <a:ext cx="7340768" cy="1328468"/>
          </a:xfrm>
          <a:solidFill>
            <a:schemeClr val="bg1"/>
          </a:solidFill>
          <a:ln>
            <a:noFill/>
          </a:ln>
        </p:spPr>
        <p:txBody>
          <a:bodyPr anchor="ctr"/>
          <a:lstStyle/>
          <a:p>
            <a:r>
              <a:rPr lang="en-GB" sz="3200" b="1" dirty="0">
                <a:solidFill>
                  <a:srgbClr val="0A1637"/>
                </a:solidFill>
                <a:latin typeface="+mj-lt"/>
                <a:cs typeface="Calibri" panose="020F0502020204030204" pitchFamily="34" charset="0"/>
              </a:rPr>
              <a:t>Enabling UI Automation with Appium</a:t>
            </a:r>
          </a:p>
        </p:txBody>
      </p:sp>
      <p:sp>
        <p:nvSpPr>
          <p:cNvPr id="3" name="TextBox 2">
            <a:extLst>
              <a:ext uri="{FF2B5EF4-FFF2-40B4-BE49-F238E27FC236}">
                <a16:creationId xmlns:a16="http://schemas.microsoft.com/office/drawing/2014/main" id="{63AD4D8B-EF52-3DC8-A961-26CF2987AAA6}"/>
              </a:ext>
            </a:extLst>
          </p:cNvPr>
          <p:cNvSpPr txBox="1"/>
          <p:nvPr/>
        </p:nvSpPr>
        <p:spPr>
          <a:xfrm>
            <a:off x="3745735" y="3547431"/>
            <a:ext cx="0" cy="0"/>
          </a:xfrm>
          <a:prstGeom prst="rect">
            <a:avLst/>
          </a:prstGeom>
          <a:noFill/>
        </p:spPr>
        <p:txBody>
          <a:bodyPr wrap="none" rtlCol="0">
            <a:noAutofit/>
          </a:bodyPr>
          <a:lstStyle/>
          <a:p>
            <a:pPr algn="l">
              <a:spcAft>
                <a:spcPts val="600"/>
              </a:spcAft>
            </a:pPr>
            <a:endParaRPr lang="en-US" sz="1200" dirty="0"/>
          </a:p>
        </p:txBody>
      </p:sp>
      <p:sp>
        <p:nvSpPr>
          <p:cNvPr id="8" name="TextBox 7">
            <a:extLst>
              <a:ext uri="{FF2B5EF4-FFF2-40B4-BE49-F238E27FC236}">
                <a16:creationId xmlns:a16="http://schemas.microsoft.com/office/drawing/2014/main" id="{43803E00-BC2B-7EEE-88DD-F7EF250E5CE6}"/>
              </a:ext>
            </a:extLst>
          </p:cNvPr>
          <p:cNvSpPr txBox="1"/>
          <p:nvPr/>
        </p:nvSpPr>
        <p:spPr>
          <a:xfrm>
            <a:off x="4329629" y="3745735"/>
            <a:ext cx="0" cy="0"/>
          </a:xfrm>
          <a:prstGeom prst="rect">
            <a:avLst/>
          </a:prstGeom>
          <a:noFill/>
        </p:spPr>
        <p:txBody>
          <a:bodyPr wrap="none" rtlCol="0">
            <a:noAutofit/>
          </a:bodyPr>
          <a:lstStyle/>
          <a:p>
            <a:pPr algn="l">
              <a:spcAft>
                <a:spcPts val="600"/>
              </a:spcAft>
            </a:pPr>
            <a:endParaRPr lang="en-US" sz="1200" dirty="0"/>
          </a:p>
        </p:txBody>
      </p:sp>
      <p:sp>
        <p:nvSpPr>
          <p:cNvPr id="9" name="TextBox 8">
            <a:extLst>
              <a:ext uri="{FF2B5EF4-FFF2-40B4-BE49-F238E27FC236}">
                <a16:creationId xmlns:a16="http://schemas.microsoft.com/office/drawing/2014/main" id="{50129540-E6A5-0ABF-ED06-DA000A3229F3}"/>
              </a:ext>
            </a:extLst>
          </p:cNvPr>
          <p:cNvSpPr txBox="1"/>
          <p:nvPr/>
        </p:nvSpPr>
        <p:spPr>
          <a:xfrm>
            <a:off x="4164376" y="3470313"/>
            <a:ext cx="0" cy="0"/>
          </a:xfrm>
          <a:prstGeom prst="rect">
            <a:avLst/>
          </a:prstGeom>
          <a:noFill/>
        </p:spPr>
        <p:txBody>
          <a:bodyPr wrap="none" rtlCol="0">
            <a:noAutofit/>
          </a:bodyPr>
          <a:lstStyle/>
          <a:p>
            <a:pPr algn="l">
              <a:spcAft>
                <a:spcPts val="600"/>
              </a:spcAft>
            </a:pPr>
            <a:endParaRPr lang="en-US" sz="1200" dirty="0"/>
          </a:p>
        </p:txBody>
      </p:sp>
      <p:sp>
        <p:nvSpPr>
          <p:cNvPr id="10" name="Text Placeholder 4">
            <a:extLst>
              <a:ext uri="{FF2B5EF4-FFF2-40B4-BE49-F238E27FC236}">
                <a16:creationId xmlns:a16="http://schemas.microsoft.com/office/drawing/2014/main" id="{18C02662-2747-4286-1166-003783C5DC50}"/>
              </a:ext>
            </a:extLst>
          </p:cNvPr>
          <p:cNvSpPr txBox="1">
            <a:spLocks/>
          </p:cNvSpPr>
          <p:nvPr/>
        </p:nvSpPr>
        <p:spPr>
          <a:xfrm>
            <a:off x="470190" y="4643321"/>
            <a:ext cx="7340768" cy="1551966"/>
          </a:xfrm>
          <a:prstGeom prst="rect">
            <a:avLst/>
          </a:prstGeom>
          <a:solidFill>
            <a:schemeClr val="bg1"/>
          </a:solidFill>
          <a:ln>
            <a:noFill/>
          </a:ln>
        </p:spPr>
        <p:txBody>
          <a:bodyPr vert="horz" lIns="91440" tIns="45720" rIns="91440" bIns="45720" rtlCol="0" anchor="ctr">
            <a:noAutofit/>
          </a:bodyPr>
          <a:lstStyle>
            <a:lvl1pPr marL="0" indent="0" algn="l" defTabSz="914400" rtl="0" eaLnBrk="1" latinLnBrk="0" hangingPunct="1">
              <a:lnSpc>
                <a:spcPct val="100000"/>
              </a:lnSpc>
              <a:spcBef>
                <a:spcPts val="1000"/>
              </a:spcBef>
              <a:spcAft>
                <a:spcPts val="600"/>
              </a:spcAft>
              <a:buClr>
                <a:schemeClr val="accent1"/>
              </a:buClr>
              <a:buFont typeface="Arial" panose="020B0604020202020204" pitchFamily="34" charset="0"/>
              <a:buNone/>
              <a:defRPr sz="2800" kern="1200">
                <a:solidFill>
                  <a:schemeClr val="tx2"/>
                </a:solidFill>
                <a:latin typeface="+mn-lt"/>
                <a:ea typeface="+mn-ea"/>
                <a:cs typeface="+mn-cs"/>
              </a:defRPr>
            </a:lvl1pPr>
            <a:lvl2pPr marL="182563" indent="-144463" algn="l" defTabSz="914400" rtl="0" eaLnBrk="1" latinLnBrk="0" hangingPunct="1">
              <a:lnSpc>
                <a:spcPct val="100000"/>
              </a:lnSpc>
              <a:spcBef>
                <a:spcPts val="500"/>
              </a:spcBef>
              <a:spcAft>
                <a:spcPts val="600"/>
              </a:spcAft>
              <a:buClr>
                <a:schemeClr val="accent1"/>
              </a:buClr>
              <a:buSzPct val="125000"/>
              <a:buFont typeface="Arial" panose="020B0604020202020204" pitchFamily="34" charset="0"/>
              <a:buChar char="•"/>
              <a:defRPr sz="1200" kern="1200">
                <a:solidFill>
                  <a:schemeClr val="tx2"/>
                </a:solidFill>
                <a:latin typeface="+mn-lt"/>
                <a:ea typeface="+mn-ea"/>
                <a:cs typeface="+mn-cs"/>
              </a:defRPr>
            </a:lvl2pPr>
            <a:lvl3pPr marL="358775" indent="-138113" algn="l" defTabSz="914400" rtl="0" eaLnBrk="1" latinLnBrk="0" hangingPunct="1">
              <a:lnSpc>
                <a:spcPct val="100000"/>
              </a:lnSpc>
              <a:spcBef>
                <a:spcPts val="500"/>
              </a:spcBef>
              <a:spcAft>
                <a:spcPts val="600"/>
              </a:spcAft>
              <a:buClr>
                <a:schemeClr val="accent1"/>
              </a:buClr>
              <a:buSzPct val="125000"/>
              <a:buFont typeface="Arial" panose="020B0604020202020204" pitchFamily="34" charset="0"/>
              <a:buChar char="•"/>
              <a:defRPr sz="1000" kern="1200">
                <a:solidFill>
                  <a:schemeClr val="tx2"/>
                </a:solidFill>
                <a:latin typeface="+mn-lt"/>
                <a:ea typeface="+mn-ea"/>
                <a:cs typeface="+mn-cs"/>
              </a:defRPr>
            </a:lvl3pPr>
            <a:lvl4pPr marL="541338" indent="-152400" algn="l" defTabSz="914400" rtl="0" eaLnBrk="1" latinLnBrk="0" hangingPunct="1">
              <a:lnSpc>
                <a:spcPct val="100000"/>
              </a:lnSpc>
              <a:spcBef>
                <a:spcPts val="500"/>
              </a:spcBef>
              <a:spcAft>
                <a:spcPts val="600"/>
              </a:spcAft>
              <a:buClr>
                <a:schemeClr val="accent1"/>
              </a:buClr>
              <a:buSzPct val="125000"/>
              <a:buFont typeface="Arial" panose="020B0604020202020204" pitchFamily="34" charset="0"/>
              <a:buChar char="•"/>
              <a:defRPr sz="800" kern="1200">
                <a:solidFill>
                  <a:schemeClr val="tx2"/>
                </a:solidFill>
                <a:latin typeface="+mn-lt"/>
                <a:ea typeface="+mn-ea"/>
                <a:cs typeface="+mn-cs"/>
              </a:defRPr>
            </a:lvl4pPr>
            <a:lvl5pPr marL="715963" indent="-144463" algn="l" defTabSz="914400" rtl="0" eaLnBrk="1" latinLnBrk="0" hangingPunct="1">
              <a:lnSpc>
                <a:spcPct val="100000"/>
              </a:lnSpc>
              <a:spcBef>
                <a:spcPts val="500"/>
              </a:spcBef>
              <a:spcAft>
                <a:spcPts val="600"/>
              </a:spcAft>
              <a:buClr>
                <a:schemeClr val="accent1"/>
              </a:buClr>
              <a:buSzPct val="125000"/>
              <a:buFont typeface="Arial" panose="020B0604020202020204" pitchFamily="34" charset="0"/>
              <a:buChar char="•"/>
              <a:defRPr sz="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dirty="0">
                <a:solidFill>
                  <a:srgbClr val="0A1637"/>
                </a:solidFill>
                <a:latin typeface="+mj-lt"/>
                <a:cs typeface="Calibri" panose="020F0502020204030204" pitchFamily="34" charset="0"/>
              </a:rPr>
              <a:t>Syed Hoque</a:t>
            </a:r>
          </a:p>
          <a:p>
            <a:r>
              <a:rPr lang="en-GB" sz="1000" dirty="0">
                <a:solidFill>
                  <a:srgbClr val="6BB652"/>
                </a:solidFill>
                <a:cs typeface="Calibri" panose="020F0502020204030204" pitchFamily="34" charset="0"/>
              </a:rPr>
              <a:t>Senior Software Engineer, Retail Insight.</a:t>
            </a:r>
          </a:p>
          <a:p>
            <a:endParaRPr lang="en-GB" sz="1000" dirty="0">
              <a:solidFill>
                <a:srgbClr val="6BB652"/>
              </a:solidFill>
              <a:cs typeface="Calibri" panose="020F0502020204030204" pitchFamily="34" charset="0"/>
            </a:endParaRPr>
          </a:p>
          <a:p>
            <a:endParaRPr lang="en-GB" sz="1000" dirty="0">
              <a:solidFill>
                <a:srgbClr val="6BB652"/>
              </a:solidFill>
              <a:cs typeface="Calibri" panose="020F0502020204030204" pitchFamily="34" charset="0"/>
            </a:endParaRPr>
          </a:p>
          <a:p>
            <a:r>
              <a:rPr lang="en-GB" sz="1000" dirty="0">
                <a:solidFill>
                  <a:srgbClr val="6BB652"/>
                </a:solidFill>
                <a:cs typeface="Calibri" panose="020F0502020204030204" pitchFamily="34" charset="0"/>
              </a:rPr>
              <a:t>        </a:t>
            </a:r>
            <a:r>
              <a:rPr lang="en-GB" sz="800" dirty="0">
                <a:solidFill>
                  <a:srgbClr val="6BB652"/>
                </a:solidFill>
                <a:cs typeface="Calibri" panose="020F0502020204030204" pitchFamily="34" charset="0"/>
              </a:rPr>
              <a:t>          </a:t>
            </a:r>
          </a:p>
        </p:txBody>
      </p:sp>
      <p:pic>
        <p:nvPicPr>
          <p:cNvPr id="15" name="Picture 14">
            <a:extLst>
              <a:ext uri="{FF2B5EF4-FFF2-40B4-BE49-F238E27FC236}">
                <a16:creationId xmlns:a16="http://schemas.microsoft.com/office/drawing/2014/main" id="{1833EF96-B6BF-5E9E-E3ED-27D800B01FAD}"/>
              </a:ext>
            </a:extLst>
          </p:cNvPr>
          <p:cNvPicPr>
            <a:picLocks noChangeAspect="1"/>
          </p:cNvPicPr>
          <p:nvPr/>
        </p:nvPicPr>
        <p:blipFill>
          <a:blip r:embed="rId4"/>
          <a:stretch>
            <a:fillRect/>
          </a:stretch>
        </p:blipFill>
        <p:spPr>
          <a:xfrm>
            <a:off x="573459" y="5595798"/>
            <a:ext cx="180000" cy="180000"/>
          </a:xfrm>
          <a:prstGeom prst="rect">
            <a:avLst/>
          </a:prstGeom>
        </p:spPr>
      </p:pic>
      <p:pic>
        <p:nvPicPr>
          <p:cNvPr id="19" name="Picture 18">
            <a:extLst>
              <a:ext uri="{FF2B5EF4-FFF2-40B4-BE49-F238E27FC236}">
                <a16:creationId xmlns:a16="http://schemas.microsoft.com/office/drawing/2014/main" id="{AF64D67F-E82E-DEB2-6258-CBBEDA3D1E2A}"/>
              </a:ext>
            </a:extLst>
          </p:cNvPr>
          <p:cNvPicPr>
            <a:picLocks noChangeAspect="1"/>
          </p:cNvPicPr>
          <p:nvPr/>
        </p:nvPicPr>
        <p:blipFill>
          <a:blip r:embed="rId5"/>
          <a:stretch>
            <a:fillRect/>
          </a:stretch>
        </p:blipFill>
        <p:spPr>
          <a:xfrm>
            <a:off x="573459" y="5895543"/>
            <a:ext cx="180000" cy="180000"/>
          </a:xfrm>
          <a:prstGeom prst="rect">
            <a:avLst/>
          </a:prstGeom>
        </p:spPr>
      </p:pic>
      <p:sp>
        <p:nvSpPr>
          <p:cNvPr id="20" name="TextBox 19">
            <a:extLst>
              <a:ext uri="{FF2B5EF4-FFF2-40B4-BE49-F238E27FC236}">
                <a16:creationId xmlns:a16="http://schemas.microsoft.com/office/drawing/2014/main" id="{20FB0E63-EE21-A9BE-0271-5FB828CAFC85}"/>
              </a:ext>
            </a:extLst>
          </p:cNvPr>
          <p:cNvSpPr txBox="1"/>
          <p:nvPr/>
        </p:nvSpPr>
        <p:spPr>
          <a:xfrm>
            <a:off x="753459" y="5595798"/>
            <a:ext cx="3663737" cy="550252"/>
          </a:xfrm>
          <a:prstGeom prst="rect">
            <a:avLst/>
          </a:prstGeom>
          <a:noFill/>
        </p:spPr>
        <p:txBody>
          <a:bodyPr wrap="square" rtlCol="0">
            <a:noAutofit/>
          </a:bodyPr>
          <a:lstStyle/>
          <a:p>
            <a:r>
              <a:rPr lang="en-GB" sz="800" dirty="0">
                <a:solidFill>
                  <a:srgbClr val="6BB652"/>
                </a:solidFill>
                <a:cs typeface="Calibri" panose="020F0502020204030204" pitchFamily="34" charset="0"/>
              </a:rPr>
              <a:t>@</a:t>
            </a:r>
            <a:r>
              <a:rPr lang="en-GB" sz="800" dirty="0" err="1">
                <a:solidFill>
                  <a:srgbClr val="6BB652"/>
                </a:solidFill>
                <a:cs typeface="Calibri" panose="020F0502020204030204" pitchFamily="34" charset="0"/>
              </a:rPr>
              <a:t>sinkingstar</a:t>
            </a:r>
            <a:endParaRPr lang="en-GB" sz="800" dirty="0">
              <a:solidFill>
                <a:srgbClr val="6BB652"/>
              </a:solidFill>
              <a:cs typeface="Calibri" panose="020F0502020204030204" pitchFamily="34" charset="0"/>
            </a:endParaRPr>
          </a:p>
          <a:p>
            <a:r>
              <a:rPr lang="en-GB" sz="800" dirty="0">
                <a:solidFill>
                  <a:srgbClr val="6BB652"/>
                </a:solidFill>
                <a:cs typeface="Calibri" panose="020F0502020204030204" pitchFamily="34" charset="0"/>
              </a:rPr>
              <a:t> </a:t>
            </a:r>
          </a:p>
          <a:p>
            <a:endParaRPr lang="en-GB" sz="800" baseline="-25000" dirty="0">
              <a:solidFill>
                <a:srgbClr val="6BB652"/>
              </a:solidFill>
              <a:cs typeface="Calibri" panose="020F0502020204030204" pitchFamily="34" charset="0"/>
            </a:endParaRPr>
          </a:p>
          <a:p>
            <a:r>
              <a:rPr lang="en-GB" sz="800" dirty="0">
                <a:solidFill>
                  <a:srgbClr val="6BB652"/>
                </a:solidFill>
                <a:cs typeface="Calibri" panose="020F0502020204030204" pitchFamily="34" charset="0"/>
              </a:rPr>
              <a:t>https://</a:t>
            </a:r>
            <a:r>
              <a:rPr lang="en-GB" sz="800" dirty="0" err="1">
                <a:solidFill>
                  <a:srgbClr val="6BB652"/>
                </a:solidFill>
                <a:cs typeface="Calibri" panose="020F0502020204030204" pitchFamily="34" charset="0"/>
              </a:rPr>
              <a:t>www.linkedin.com</a:t>
            </a:r>
            <a:r>
              <a:rPr lang="en-GB" sz="800" dirty="0">
                <a:solidFill>
                  <a:srgbClr val="6BB652"/>
                </a:solidFill>
                <a:cs typeface="Calibri" panose="020F0502020204030204" pitchFamily="34" charset="0"/>
              </a:rPr>
              <a:t>/in/</a:t>
            </a:r>
            <a:r>
              <a:rPr lang="en-GB" sz="800" dirty="0" err="1">
                <a:solidFill>
                  <a:srgbClr val="6BB652"/>
                </a:solidFill>
                <a:cs typeface="Calibri" panose="020F0502020204030204" pitchFamily="34" charset="0"/>
              </a:rPr>
              <a:t>syed-hoque</a:t>
            </a:r>
            <a:endParaRPr lang="en-US" sz="800" dirty="0"/>
          </a:p>
        </p:txBody>
      </p:sp>
    </p:spTree>
    <p:extLst>
      <p:ext uri="{BB962C8B-B14F-4D97-AF65-F5344CB8AC3E}">
        <p14:creationId xmlns:p14="http://schemas.microsoft.com/office/powerpoint/2010/main" val="9538279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A44127-B94B-4559-A6EB-CFEF9614FC92}"/>
              </a:ext>
            </a:extLst>
          </p:cNvPr>
          <p:cNvSpPr>
            <a:spLocks noGrp="1"/>
          </p:cNvSpPr>
          <p:nvPr>
            <p:ph type="sldNum" sz="quarter" idx="12"/>
          </p:nvPr>
        </p:nvSpPr>
        <p:spPr/>
        <p:txBody>
          <a:bodyPr/>
          <a:lstStyle/>
          <a:p>
            <a:fld id="{B6DACD62-240B-4EAD-AC8D-E09432B53E69}" type="slidenum">
              <a:rPr lang="en-GB" smtClean="0"/>
              <a:t>3</a:t>
            </a:fld>
            <a:endParaRPr lang="en-GB"/>
          </a:p>
        </p:txBody>
      </p:sp>
      <p:sp>
        <p:nvSpPr>
          <p:cNvPr id="8" name="Title 7">
            <a:extLst>
              <a:ext uri="{FF2B5EF4-FFF2-40B4-BE49-F238E27FC236}">
                <a16:creationId xmlns:a16="http://schemas.microsoft.com/office/drawing/2014/main" id="{94F95581-2F47-4ED3-A796-DFCA672FDF7A}"/>
              </a:ext>
            </a:extLst>
          </p:cNvPr>
          <p:cNvSpPr>
            <a:spLocks noGrp="1"/>
          </p:cNvSpPr>
          <p:nvPr>
            <p:ph type="title"/>
          </p:nvPr>
        </p:nvSpPr>
        <p:spPr>
          <a:xfrm>
            <a:off x="838200" y="243205"/>
            <a:ext cx="9966960" cy="553208"/>
          </a:xfrm>
        </p:spPr>
        <p:txBody>
          <a:bodyPr/>
          <a:lstStyle/>
          <a:p>
            <a:r>
              <a:rPr lang="en-US" sz="2800" dirty="0">
                <a:solidFill>
                  <a:srgbClr val="0A1637"/>
                </a:solidFill>
              </a:rPr>
              <a:t>Agenda</a:t>
            </a:r>
            <a:endParaRPr lang="en-GB" sz="2800" dirty="0">
              <a:solidFill>
                <a:srgbClr val="0A1637"/>
              </a:solidFill>
            </a:endParaRPr>
          </a:p>
        </p:txBody>
      </p:sp>
      <p:sp>
        <p:nvSpPr>
          <p:cNvPr id="3" name="TextBox 2">
            <a:extLst>
              <a:ext uri="{FF2B5EF4-FFF2-40B4-BE49-F238E27FC236}">
                <a16:creationId xmlns:a16="http://schemas.microsoft.com/office/drawing/2014/main" id="{32852243-649B-B5EF-3ECE-F6F586069B43}"/>
              </a:ext>
            </a:extLst>
          </p:cNvPr>
          <p:cNvSpPr txBox="1"/>
          <p:nvPr/>
        </p:nvSpPr>
        <p:spPr>
          <a:xfrm>
            <a:off x="1700981" y="1966452"/>
            <a:ext cx="0" cy="0"/>
          </a:xfrm>
          <a:prstGeom prst="rect">
            <a:avLst/>
          </a:prstGeom>
          <a:noFill/>
        </p:spPr>
        <p:txBody>
          <a:bodyPr wrap="none" rtlCol="0">
            <a:noAutofit/>
          </a:bodyPr>
          <a:lstStyle/>
          <a:p>
            <a:pPr algn="l">
              <a:spcAft>
                <a:spcPts val="600"/>
              </a:spcAft>
            </a:pPr>
            <a:endParaRPr lang="en-US" sz="1200" dirty="0"/>
          </a:p>
        </p:txBody>
      </p:sp>
      <p:sp>
        <p:nvSpPr>
          <p:cNvPr id="4" name="TextBox 3">
            <a:extLst>
              <a:ext uri="{FF2B5EF4-FFF2-40B4-BE49-F238E27FC236}">
                <a16:creationId xmlns:a16="http://schemas.microsoft.com/office/drawing/2014/main" id="{1D07C630-3A58-BA5F-A553-878331E4E854}"/>
              </a:ext>
            </a:extLst>
          </p:cNvPr>
          <p:cNvSpPr txBox="1"/>
          <p:nvPr/>
        </p:nvSpPr>
        <p:spPr>
          <a:xfrm>
            <a:off x="924232" y="1641987"/>
            <a:ext cx="10609007" cy="4306529"/>
          </a:xfrm>
          <a:prstGeom prst="rect">
            <a:avLst/>
          </a:prstGeom>
          <a:noFill/>
        </p:spPr>
        <p:txBody>
          <a:bodyPr wrap="square" rtlCol="0">
            <a:noAutofit/>
          </a:bodyPr>
          <a:lstStyle/>
          <a:p>
            <a:pPr marL="171450" indent="-171450" algn="l">
              <a:spcAft>
                <a:spcPts val="600"/>
              </a:spcAft>
              <a:buFont typeface="Arial" panose="020B0604020202020204" pitchFamily="34" charset="0"/>
              <a:buChar char="•"/>
            </a:pPr>
            <a:r>
              <a:rPr lang="en-US" sz="2000" dirty="0">
                <a:latin typeface="+mj-lt"/>
              </a:rPr>
              <a:t>Background</a:t>
            </a:r>
          </a:p>
          <a:p>
            <a:pPr marL="171450" indent="-171450" algn="l">
              <a:spcAft>
                <a:spcPts val="600"/>
              </a:spcAft>
              <a:buFont typeface="Arial" panose="020B0604020202020204" pitchFamily="34" charset="0"/>
              <a:buChar char="•"/>
            </a:pPr>
            <a:r>
              <a:rPr lang="en-US" sz="2000" dirty="0" err="1">
                <a:latin typeface="+mj-lt"/>
              </a:rPr>
              <a:t>Xamarin.Forms</a:t>
            </a:r>
            <a:endParaRPr lang="en-US" sz="2000" dirty="0">
              <a:latin typeface="+mj-lt"/>
            </a:endParaRPr>
          </a:p>
          <a:p>
            <a:pPr marL="171450" indent="-171450" algn="l">
              <a:spcAft>
                <a:spcPts val="600"/>
              </a:spcAft>
              <a:buFont typeface="Arial" panose="020B0604020202020204" pitchFamily="34" charset="0"/>
              <a:buChar char="•"/>
            </a:pPr>
            <a:r>
              <a:rPr lang="en-US" sz="2000" dirty="0">
                <a:latin typeface="+mj-lt"/>
              </a:rPr>
              <a:t>.NET MAUI</a:t>
            </a:r>
          </a:p>
          <a:p>
            <a:pPr marL="171450" indent="-171450" algn="l">
              <a:spcAft>
                <a:spcPts val="600"/>
              </a:spcAft>
              <a:buFont typeface="Arial" panose="020B0604020202020204" pitchFamily="34" charset="0"/>
              <a:buChar char="•"/>
            </a:pPr>
            <a:r>
              <a:rPr lang="en-US" sz="2000" dirty="0">
                <a:latin typeface="+mj-lt"/>
              </a:rPr>
              <a:t>Appium</a:t>
            </a:r>
          </a:p>
          <a:p>
            <a:pPr marL="171450" indent="-171450" algn="l">
              <a:spcAft>
                <a:spcPts val="600"/>
              </a:spcAft>
              <a:buFont typeface="Arial" panose="020B0604020202020204" pitchFamily="34" charset="0"/>
              <a:buChar char="•"/>
            </a:pPr>
            <a:r>
              <a:rPr lang="en-US" sz="2000" dirty="0">
                <a:latin typeface="+mj-lt"/>
              </a:rPr>
              <a:t>Demo…</a:t>
            </a:r>
          </a:p>
          <a:p>
            <a:pPr marL="171450" indent="-171450" algn="l">
              <a:spcAft>
                <a:spcPts val="600"/>
              </a:spcAft>
              <a:buFont typeface="Arial" panose="020B0604020202020204" pitchFamily="34" charset="0"/>
              <a:buChar char="•"/>
            </a:pPr>
            <a:r>
              <a:rPr lang="en-US" sz="2000" dirty="0">
                <a:latin typeface="+mj-lt"/>
              </a:rPr>
              <a:t>Q &amp; A</a:t>
            </a:r>
          </a:p>
          <a:p>
            <a:pPr marL="171450" indent="-171450" algn="l">
              <a:spcAft>
                <a:spcPts val="600"/>
              </a:spcAft>
              <a:buFont typeface="Arial" panose="020B0604020202020204" pitchFamily="34" charset="0"/>
              <a:buChar char="•"/>
            </a:pPr>
            <a:r>
              <a:rPr lang="en-US" sz="2000" dirty="0">
                <a:latin typeface="+mj-lt"/>
              </a:rPr>
              <a:t>Epilogue</a:t>
            </a:r>
          </a:p>
        </p:txBody>
      </p:sp>
    </p:spTree>
    <p:extLst>
      <p:ext uri="{BB962C8B-B14F-4D97-AF65-F5344CB8AC3E}">
        <p14:creationId xmlns:p14="http://schemas.microsoft.com/office/powerpoint/2010/main" val="14534809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A44127-B94B-4559-A6EB-CFEF9614FC92}"/>
              </a:ext>
            </a:extLst>
          </p:cNvPr>
          <p:cNvSpPr>
            <a:spLocks noGrp="1"/>
          </p:cNvSpPr>
          <p:nvPr>
            <p:ph type="sldNum" sz="quarter" idx="12"/>
          </p:nvPr>
        </p:nvSpPr>
        <p:spPr/>
        <p:txBody>
          <a:bodyPr/>
          <a:lstStyle/>
          <a:p>
            <a:fld id="{B6DACD62-240B-4EAD-AC8D-E09432B53E69}" type="slidenum">
              <a:rPr lang="en-GB" smtClean="0"/>
              <a:t>4</a:t>
            </a:fld>
            <a:endParaRPr lang="en-GB"/>
          </a:p>
        </p:txBody>
      </p:sp>
      <p:sp>
        <p:nvSpPr>
          <p:cNvPr id="8" name="Title 7">
            <a:extLst>
              <a:ext uri="{FF2B5EF4-FFF2-40B4-BE49-F238E27FC236}">
                <a16:creationId xmlns:a16="http://schemas.microsoft.com/office/drawing/2014/main" id="{94F95581-2F47-4ED3-A796-DFCA672FDF7A}"/>
              </a:ext>
            </a:extLst>
          </p:cNvPr>
          <p:cNvSpPr>
            <a:spLocks noGrp="1"/>
          </p:cNvSpPr>
          <p:nvPr>
            <p:ph type="title"/>
          </p:nvPr>
        </p:nvSpPr>
        <p:spPr/>
        <p:txBody>
          <a:bodyPr/>
          <a:lstStyle/>
          <a:p>
            <a:r>
              <a:rPr lang="en-US" sz="2800" dirty="0">
                <a:solidFill>
                  <a:srgbClr val="0A1637"/>
                </a:solidFill>
              </a:rPr>
              <a:t>Background</a:t>
            </a:r>
            <a:endParaRPr lang="en-GB" sz="2800" dirty="0">
              <a:solidFill>
                <a:srgbClr val="0A1637"/>
              </a:solidFill>
            </a:endParaRPr>
          </a:p>
        </p:txBody>
      </p:sp>
      <p:sp>
        <p:nvSpPr>
          <p:cNvPr id="3" name="TextBox 2">
            <a:extLst>
              <a:ext uri="{FF2B5EF4-FFF2-40B4-BE49-F238E27FC236}">
                <a16:creationId xmlns:a16="http://schemas.microsoft.com/office/drawing/2014/main" id="{32852243-649B-B5EF-3ECE-F6F586069B43}"/>
              </a:ext>
            </a:extLst>
          </p:cNvPr>
          <p:cNvSpPr txBox="1"/>
          <p:nvPr/>
        </p:nvSpPr>
        <p:spPr>
          <a:xfrm>
            <a:off x="1700981" y="1966452"/>
            <a:ext cx="0" cy="0"/>
          </a:xfrm>
          <a:prstGeom prst="rect">
            <a:avLst/>
          </a:prstGeom>
          <a:noFill/>
        </p:spPr>
        <p:txBody>
          <a:bodyPr wrap="none" rtlCol="0">
            <a:noAutofit/>
          </a:bodyPr>
          <a:lstStyle/>
          <a:p>
            <a:pPr algn="l">
              <a:spcAft>
                <a:spcPts val="600"/>
              </a:spcAft>
            </a:pPr>
            <a:endParaRPr lang="en-US" sz="1200" dirty="0"/>
          </a:p>
        </p:txBody>
      </p:sp>
      <p:sp>
        <p:nvSpPr>
          <p:cNvPr id="4" name="TextBox 3">
            <a:extLst>
              <a:ext uri="{FF2B5EF4-FFF2-40B4-BE49-F238E27FC236}">
                <a16:creationId xmlns:a16="http://schemas.microsoft.com/office/drawing/2014/main" id="{1D07C630-3A58-BA5F-A553-878331E4E854}"/>
              </a:ext>
            </a:extLst>
          </p:cNvPr>
          <p:cNvSpPr txBox="1"/>
          <p:nvPr/>
        </p:nvSpPr>
        <p:spPr>
          <a:xfrm>
            <a:off x="899684" y="1335141"/>
            <a:ext cx="10609007" cy="4306529"/>
          </a:xfrm>
          <a:prstGeom prst="rect">
            <a:avLst/>
          </a:prstGeom>
          <a:noFill/>
        </p:spPr>
        <p:txBody>
          <a:bodyPr wrap="square" rtlCol="0">
            <a:noAutofit/>
          </a:bodyPr>
          <a:lstStyle/>
          <a:p>
            <a:pPr algn="just">
              <a:spcAft>
                <a:spcPts val="600"/>
              </a:spcAft>
            </a:pPr>
            <a:r>
              <a:rPr lang="en-GB" sz="1500" dirty="0">
                <a:solidFill>
                  <a:srgbClr val="0A1637"/>
                </a:solidFill>
              </a:rPr>
              <a:t>Back in 2016, we won a contract with a big field agency in UK to build a native mobile app supporting all 3 platforms to help field agents to review store sales performance. </a:t>
            </a:r>
          </a:p>
          <a:p>
            <a:pPr algn="just">
              <a:spcAft>
                <a:spcPts val="600"/>
              </a:spcAft>
            </a:pPr>
            <a:endParaRPr lang="en-GB" sz="1500" dirty="0">
              <a:solidFill>
                <a:srgbClr val="0A1637"/>
              </a:solidFill>
            </a:endParaRPr>
          </a:p>
          <a:p>
            <a:pPr algn="just">
              <a:spcAft>
                <a:spcPts val="600"/>
              </a:spcAft>
            </a:pPr>
            <a:r>
              <a:rPr lang="en-GB" sz="1500" dirty="0">
                <a:solidFill>
                  <a:srgbClr val="0A1637"/>
                </a:solidFill>
              </a:rPr>
              <a:t>With no experience of building mobile apps in the team, we knew this would be a challenge. We started looked at cross-platform solution as building 3 separate apps - one for each platform was never an option for us considering the project timelines and budget. </a:t>
            </a:r>
          </a:p>
          <a:p>
            <a:pPr algn="just">
              <a:spcAft>
                <a:spcPts val="600"/>
              </a:spcAft>
            </a:pPr>
            <a:endParaRPr lang="en-GB" sz="1500" dirty="0">
              <a:solidFill>
                <a:srgbClr val="0A1637"/>
              </a:solidFill>
            </a:endParaRPr>
          </a:p>
          <a:p>
            <a:pPr algn="just">
              <a:spcAft>
                <a:spcPts val="600"/>
              </a:spcAft>
            </a:pPr>
            <a:r>
              <a:rPr lang="en-GB" sz="1500" dirty="0">
                <a:solidFill>
                  <a:srgbClr val="0A1637"/>
                </a:solidFill>
              </a:rPr>
              <a:t>We quickly settled for Xamarin as our choice as we had lot of experience of WPF and C# in our team and glad that we made the right choice. At that time, it was challenging working with Xamarin, but we were happy with the overall result and amazed to see how much code could be shared across apps. </a:t>
            </a:r>
          </a:p>
          <a:p>
            <a:pPr algn="just">
              <a:spcAft>
                <a:spcPts val="600"/>
              </a:spcAft>
            </a:pPr>
            <a:endParaRPr lang="en-GB" sz="1500" dirty="0">
              <a:solidFill>
                <a:srgbClr val="0A1637"/>
              </a:solidFill>
            </a:endParaRPr>
          </a:p>
          <a:p>
            <a:pPr algn="just">
              <a:spcAft>
                <a:spcPts val="600"/>
              </a:spcAft>
            </a:pPr>
            <a:r>
              <a:rPr lang="en-GB" sz="1500" dirty="0">
                <a:solidFill>
                  <a:srgbClr val="0A1637"/>
                </a:solidFill>
              </a:rPr>
              <a:t>In 2018, we won a similar contract with Australia's largest retailer to do similar app which is being used by over 20k users on daily basis and now have become one of the most essential app for the retailer.</a:t>
            </a:r>
          </a:p>
          <a:p>
            <a:pPr algn="just">
              <a:spcAft>
                <a:spcPts val="600"/>
              </a:spcAft>
            </a:pPr>
            <a:endParaRPr lang="en-GB" sz="1500" dirty="0">
              <a:solidFill>
                <a:srgbClr val="0A1637"/>
              </a:solidFill>
            </a:endParaRPr>
          </a:p>
          <a:p>
            <a:pPr algn="just">
              <a:spcAft>
                <a:spcPts val="600"/>
              </a:spcAft>
            </a:pPr>
            <a:r>
              <a:rPr lang="en-GB" sz="1500" dirty="0">
                <a:solidFill>
                  <a:srgbClr val="0A1637"/>
                </a:solidFill>
              </a:rPr>
              <a:t>This time we decided to put more effort into doing the right things when building mobile apps, we used MVVM approach, shared components, wrote custom renderers where required, did automated builds and testing using VS </a:t>
            </a:r>
            <a:r>
              <a:rPr lang="en-GB" sz="1500" dirty="0" err="1">
                <a:solidFill>
                  <a:srgbClr val="0A1637"/>
                </a:solidFill>
              </a:rPr>
              <a:t>AppCenter</a:t>
            </a:r>
            <a:r>
              <a:rPr lang="en-GB" sz="1500" dirty="0">
                <a:solidFill>
                  <a:srgbClr val="0A1637"/>
                </a:solidFill>
              </a:rPr>
              <a:t>.</a:t>
            </a:r>
            <a:endParaRPr lang="en-US" sz="1500" dirty="0">
              <a:solidFill>
                <a:srgbClr val="0A1637"/>
              </a:solidFill>
            </a:endParaRPr>
          </a:p>
        </p:txBody>
      </p:sp>
      <p:sp>
        <p:nvSpPr>
          <p:cNvPr id="5" name="TextBox 4">
            <a:extLst>
              <a:ext uri="{FF2B5EF4-FFF2-40B4-BE49-F238E27FC236}">
                <a16:creationId xmlns:a16="http://schemas.microsoft.com/office/drawing/2014/main" id="{89ECE37C-2479-8735-D69E-E8C61266FF73}"/>
              </a:ext>
            </a:extLst>
          </p:cNvPr>
          <p:cNvSpPr txBox="1"/>
          <p:nvPr/>
        </p:nvSpPr>
        <p:spPr>
          <a:xfrm>
            <a:off x="497090" y="1362395"/>
            <a:ext cx="0" cy="0"/>
          </a:xfrm>
          <a:prstGeom prst="rect">
            <a:avLst/>
          </a:prstGeom>
          <a:noFill/>
        </p:spPr>
        <p:txBody>
          <a:bodyPr wrap="none" rtlCol="0">
            <a:noAutofit/>
          </a:bodyPr>
          <a:lstStyle/>
          <a:p>
            <a:pPr algn="l">
              <a:spcAft>
                <a:spcPts val="600"/>
              </a:spcAft>
            </a:pPr>
            <a:endParaRPr lang="en-US" sz="1200" dirty="0"/>
          </a:p>
        </p:txBody>
      </p:sp>
    </p:spTree>
    <p:extLst>
      <p:ext uri="{BB962C8B-B14F-4D97-AF65-F5344CB8AC3E}">
        <p14:creationId xmlns:p14="http://schemas.microsoft.com/office/powerpoint/2010/main" val="22977207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A44127-B94B-4559-A6EB-CFEF9614FC92}"/>
              </a:ext>
            </a:extLst>
          </p:cNvPr>
          <p:cNvSpPr>
            <a:spLocks noGrp="1"/>
          </p:cNvSpPr>
          <p:nvPr>
            <p:ph type="sldNum" sz="quarter" idx="12"/>
          </p:nvPr>
        </p:nvSpPr>
        <p:spPr/>
        <p:txBody>
          <a:bodyPr/>
          <a:lstStyle/>
          <a:p>
            <a:fld id="{B6DACD62-240B-4EAD-AC8D-E09432B53E69}" type="slidenum">
              <a:rPr lang="en-GB" smtClean="0"/>
              <a:t>5</a:t>
            </a:fld>
            <a:endParaRPr lang="en-GB"/>
          </a:p>
        </p:txBody>
      </p:sp>
      <p:sp>
        <p:nvSpPr>
          <p:cNvPr id="8" name="Title 7">
            <a:extLst>
              <a:ext uri="{FF2B5EF4-FFF2-40B4-BE49-F238E27FC236}">
                <a16:creationId xmlns:a16="http://schemas.microsoft.com/office/drawing/2014/main" id="{94F95581-2F47-4ED3-A796-DFCA672FDF7A}"/>
              </a:ext>
            </a:extLst>
          </p:cNvPr>
          <p:cNvSpPr>
            <a:spLocks noGrp="1"/>
          </p:cNvSpPr>
          <p:nvPr>
            <p:ph type="title"/>
          </p:nvPr>
        </p:nvSpPr>
        <p:spPr/>
        <p:txBody>
          <a:bodyPr/>
          <a:lstStyle/>
          <a:p>
            <a:pPr algn="l">
              <a:spcAft>
                <a:spcPts val="600"/>
              </a:spcAft>
            </a:pPr>
            <a:r>
              <a:rPr lang="en-US" sz="2800" dirty="0" err="1">
                <a:solidFill>
                  <a:srgbClr val="0A1637"/>
                </a:solidFill>
              </a:rPr>
              <a:t>Xamarin.Forms</a:t>
            </a:r>
            <a:endParaRPr lang="en-US" sz="2800" dirty="0">
              <a:solidFill>
                <a:srgbClr val="0A1637"/>
              </a:solidFill>
            </a:endParaRPr>
          </a:p>
        </p:txBody>
      </p:sp>
      <p:sp>
        <p:nvSpPr>
          <p:cNvPr id="3" name="TextBox 2">
            <a:extLst>
              <a:ext uri="{FF2B5EF4-FFF2-40B4-BE49-F238E27FC236}">
                <a16:creationId xmlns:a16="http://schemas.microsoft.com/office/drawing/2014/main" id="{32852243-649B-B5EF-3ECE-F6F586069B43}"/>
              </a:ext>
            </a:extLst>
          </p:cNvPr>
          <p:cNvSpPr txBox="1"/>
          <p:nvPr/>
        </p:nvSpPr>
        <p:spPr>
          <a:xfrm>
            <a:off x="1700981" y="1966452"/>
            <a:ext cx="0" cy="0"/>
          </a:xfrm>
          <a:prstGeom prst="rect">
            <a:avLst/>
          </a:prstGeom>
          <a:noFill/>
        </p:spPr>
        <p:txBody>
          <a:bodyPr wrap="none" rtlCol="0">
            <a:noAutofit/>
          </a:bodyPr>
          <a:lstStyle/>
          <a:p>
            <a:pPr algn="l">
              <a:spcAft>
                <a:spcPts val="600"/>
              </a:spcAft>
            </a:pPr>
            <a:endParaRPr lang="en-US" sz="1200" dirty="0"/>
          </a:p>
        </p:txBody>
      </p:sp>
      <p:sp>
        <p:nvSpPr>
          <p:cNvPr id="4" name="TextBox 3">
            <a:extLst>
              <a:ext uri="{FF2B5EF4-FFF2-40B4-BE49-F238E27FC236}">
                <a16:creationId xmlns:a16="http://schemas.microsoft.com/office/drawing/2014/main" id="{1D07C630-3A58-BA5F-A553-878331E4E854}"/>
              </a:ext>
            </a:extLst>
          </p:cNvPr>
          <p:cNvSpPr txBox="1"/>
          <p:nvPr/>
        </p:nvSpPr>
        <p:spPr>
          <a:xfrm>
            <a:off x="924232" y="1641987"/>
            <a:ext cx="10609007" cy="4306529"/>
          </a:xfrm>
          <a:prstGeom prst="rect">
            <a:avLst/>
          </a:prstGeom>
          <a:noFill/>
        </p:spPr>
        <p:txBody>
          <a:bodyPr wrap="square" rtlCol="0">
            <a:noAutofit/>
          </a:bodyPr>
          <a:lstStyle/>
          <a:p>
            <a:pPr marL="171450" indent="-171450" algn="l">
              <a:spcAft>
                <a:spcPts val="600"/>
              </a:spcAft>
              <a:buFont typeface="Arial" panose="020B0604020202020204" pitchFamily="34" charset="0"/>
              <a:buChar char="•"/>
            </a:pPr>
            <a:r>
              <a:rPr lang="en-US" sz="2000" dirty="0">
                <a:solidFill>
                  <a:srgbClr val="0A1637"/>
                </a:solidFill>
              </a:rPr>
              <a:t>Mature</a:t>
            </a:r>
          </a:p>
          <a:p>
            <a:pPr marL="171450" indent="-171450" algn="l">
              <a:spcAft>
                <a:spcPts val="600"/>
              </a:spcAft>
              <a:buFont typeface="Arial" panose="020B0604020202020204" pitchFamily="34" charset="0"/>
              <a:buChar char="•"/>
            </a:pPr>
            <a:r>
              <a:rPr lang="en-US" sz="2000" dirty="0">
                <a:solidFill>
                  <a:srgbClr val="0A1637"/>
                </a:solidFill>
              </a:rPr>
              <a:t>Battle tested</a:t>
            </a:r>
          </a:p>
          <a:p>
            <a:pPr marL="171450" indent="-171450" algn="l">
              <a:spcAft>
                <a:spcPts val="600"/>
              </a:spcAft>
              <a:buFont typeface="Arial" panose="020B0604020202020204" pitchFamily="34" charset="0"/>
              <a:buChar char="•"/>
            </a:pPr>
            <a:r>
              <a:rPr lang="en-US" sz="2000" dirty="0">
                <a:solidFill>
                  <a:srgbClr val="0A1637"/>
                </a:solidFill>
              </a:rPr>
              <a:t>Shared code, view and layout across supported platforms</a:t>
            </a:r>
          </a:p>
          <a:p>
            <a:pPr marL="171450" indent="-171450" algn="l">
              <a:spcAft>
                <a:spcPts val="600"/>
              </a:spcAft>
              <a:buFont typeface="Arial" panose="020B0604020202020204" pitchFamily="34" charset="0"/>
              <a:buChar char="•"/>
            </a:pPr>
            <a:r>
              <a:rPr lang="en-US" sz="2000" dirty="0">
                <a:solidFill>
                  <a:srgbClr val="0A1637"/>
                </a:solidFill>
              </a:rPr>
              <a:t>CI/CD – AppCenter, GitHub Action, Azure DevOps</a:t>
            </a:r>
          </a:p>
          <a:p>
            <a:pPr marL="171450" indent="-171450" algn="l">
              <a:spcAft>
                <a:spcPts val="600"/>
              </a:spcAft>
              <a:buFont typeface="Arial" panose="020B0604020202020204" pitchFamily="34" charset="0"/>
              <a:buChar char="•"/>
            </a:pPr>
            <a:r>
              <a:rPr lang="en-US" sz="2000" dirty="0">
                <a:solidFill>
                  <a:srgbClr val="0A1637"/>
                </a:solidFill>
              </a:rPr>
              <a:t>Built in UI Testing Framework</a:t>
            </a:r>
          </a:p>
          <a:p>
            <a:pPr marL="171450" indent="-171450" algn="l">
              <a:spcAft>
                <a:spcPts val="600"/>
              </a:spcAft>
              <a:buFont typeface="Arial" panose="020B0604020202020204" pitchFamily="34" charset="0"/>
              <a:buChar char="•"/>
            </a:pPr>
            <a:r>
              <a:rPr lang="en-US" sz="2000" dirty="0">
                <a:solidFill>
                  <a:srgbClr val="0A1637"/>
                </a:solidFill>
              </a:rPr>
              <a:t>Plenty of awesome third-party library support</a:t>
            </a:r>
          </a:p>
          <a:p>
            <a:pPr marL="171450" indent="-171450" algn="l">
              <a:spcAft>
                <a:spcPts val="600"/>
              </a:spcAft>
              <a:buFont typeface="Arial" panose="020B0604020202020204" pitchFamily="34" charset="0"/>
              <a:buChar char="•"/>
            </a:pPr>
            <a:r>
              <a:rPr lang="en-US" sz="2000" dirty="0">
                <a:solidFill>
                  <a:srgbClr val="0A1637"/>
                </a:solidFill>
              </a:rPr>
              <a:t>Plethora of paid controls</a:t>
            </a:r>
          </a:p>
          <a:p>
            <a:pPr marL="171450" indent="-171450" algn="l">
              <a:spcAft>
                <a:spcPts val="600"/>
              </a:spcAft>
              <a:buFont typeface="Arial" panose="020B0604020202020204" pitchFamily="34" charset="0"/>
              <a:buChar char="•"/>
            </a:pPr>
            <a:r>
              <a:rPr lang="en-US" sz="2000" dirty="0">
                <a:solidFill>
                  <a:srgbClr val="0A1637"/>
                </a:solidFill>
              </a:rPr>
              <a:t>Various customization via effects, custom renderer, drawn controls</a:t>
            </a:r>
          </a:p>
          <a:p>
            <a:pPr marL="171450" indent="-171450" algn="l">
              <a:spcAft>
                <a:spcPts val="600"/>
              </a:spcAft>
              <a:buFont typeface="Arial" panose="020B0604020202020204" pitchFamily="34" charset="0"/>
              <a:buChar char="•"/>
            </a:pPr>
            <a:r>
              <a:rPr lang="en-US" sz="2000" dirty="0">
                <a:solidFill>
                  <a:srgbClr val="0A1637"/>
                </a:solidFill>
              </a:rPr>
              <a:t>Can utilize native libraries written in Swift/Objective-C or Java/Kotlin (via binding library)</a:t>
            </a:r>
          </a:p>
          <a:p>
            <a:pPr marL="171450" indent="-171450">
              <a:spcAft>
                <a:spcPts val="600"/>
              </a:spcAft>
              <a:buFont typeface="Arial" panose="020B0604020202020204" pitchFamily="34" charset="0"/>
              <a:buChar char="•"/>
            </a:pPr>
            <a:r>
              <a:rPr lang="en-GB" sz="2000" b="0" i="0" dirty="0">
                <a:solidFill>
                  <a:srgbClr val="0A1637"/>
                </a:solidFill>
                <a:effectLst/>
              </a:rPr>
              <a:t>Xamarin support will end on </a:t>
            </a:r>
            <a:r>
              <a:rPr lang="en-GB" sz="2000" b="1" i="0" dirty="0">
                <a:solidFill>
                  <a:srgbClr val="0A1637"/>
                </a:solidFill>
                <a:effectLst/>
              </a:rPr>
              <a:t>May 1, 2024,</a:t>
            </a:r>
            <a:r>
              <a:rPr lang="en-GB" sz="2000" b="0" i="0" dirty="0">
                <a:solidFill>
                  <a:srgbClr val="0A1637"/>
                </a:solidFill>
                <a:effectLst/>
              </a:rPr>
              <a:t> for all Xamarin SDKs. Android 13 and </a:t>
            </a:r>
            <a:r>
              <a:rPr lang="en-GB" sz="2000" b="0" i="0" dirty="0" err="1">
                <a:solidFill>
                  <a:srgbClr val="0A1637"/>
                </a:solidFill>
                <a:effectLst/>
              </a:rPr>
              <a:t>Xcode</a:t>
            </a:r>
            <a:r>
              <a:rPr lang="en-GB" sz="2000" b="0" i="0" dirty="0">
                <a:solidFill>
                  <a:srgbClr val="0A1637"/>
                </a:solidFill>
                <a:effectLst/>
              </a:rPr>
              <a:t> 14 SDKs (iOS and </a:t>
            </a:r>
            <a:r>
              <a:rPr lang="en-GB" sz="2000" b="0" i="0" dirty="0" err="1">
                <a:solidFill>
                  <a:srgbClr val="0A1637"/>
                </a:solidFill>
                <a:effectLst/>
              </a:rPr>
              <a:t>iPadOS</a:t>
            </a:r>
            <a:r>
              <a:rPr lang="en-GB" sz="2000" b="0" i="0" dirty="0">
                <a:solidFill>
                  <a:srgbClr val="0A1637"/>
                </a:solidFill>
                <a:effectLst/>
              </a:rPr>
              <a:t> 16, macOS 13) will be the final versions Xamarin will target.</a:t>
            </a:r>
            <a:r>
              <a:rPr lang="en-GB" sz="2000" b="0" i="0" baseline="30000" dirty="0">
                <a:solidFill>
                  <a:srgbClr val="244DC1"/>
                </a:solidFill>
                <a:effectLst/>
                <a:hlinkClick r:id="rId3">
                  <a:extLst>
                    <a:ext uri="{A12FA001-AC4F-418D-AE19-62706E023703}">
                      <ahyp:hlinkClr xmlns:ahyp="http://schemas.microsoft.com/office/drawing/2018/hyperlinkcolor" val="tx"/>
                    </a:ext>
                  </a:extLst>
                </a:hlinkClick>
              </a:rPr>
              <a:t>[1]</a:t>
            </a:r>
            <a:endParaRPr lang="en-US" sz="2000" baseline="30000" dirty="0">
              <a:solidFill>
                <a:srgbClr val="244DC1"/>
              </a:solidFill>
            </a:endParaRPr>
          </a:p>
          <a:p>
            <a:pPr marL="171450" indent="-171450" algn="l">
              <a:spcAft>
                <a:spcPts val="600"/>
              </a:spcAft>
              <a:buFont typeface="Arial" panose="020B0604020202020204" pitchFamily="34" charset="0"/>
              <a:buChar char="•"/>
            </a:pPr>
            <a:endParaRPr lang="en-US" sz="1200" dirty="0">
              <a:solidFill>
                <a:srgbClr val="0A1637"/>
              </a:solidFill>
            </a:endParaRPr>
          </a:p>
        </p:txBody>
      </p:sp>
    </p:spTree>
    <p:extLst>
      <p:ext uri="{BB962C8B-B14F-4D97-AF65-F5344CB8AC3E}">
        <p14:creationId xmlns:p14="http://schemas.microsoft.com/office/powerpoint/2010/main" val="39169133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A44127-B94B-4559-A6EB-CFEF9614FC92}"/>
              </a:ext>
            </a:extLst>
          </p:cNvPr>
          <p:cNvSpPr>
            <a:spLocks noGrp="1"/>
          </p:cNvSpPr>
          <p:nvPr>
            <p:ph type="sldNum" sz="quarter" idx="12"/>
          </p:nvPr>
        </p:nvSpPr>
        <p:spPr/>
        <p:txBody>
          <a:bodyPr/>
          <a:lstStyle/>
          <a:p>
            <a:fld id="{B6DACD62-240B-4EAD-AC8D-E09432B53E69}" type="slidenum">
              <a:rPr lang="en-GB" smtClean="0"/>
              <a:t>6</a:t>
            </a:fld>
            <a:endParaRPr lang="en-GB"/>
          </a:p>
        </p:txBody>
      </p:sp>
      <p:sp>
        <p:nvSpPr>
          <p:cNvPr id="8" name="Title 7">
            <a:extLst>
              <a:ext uri="{FF2B5EF4-FFF2-40B4-BE49-F238E27FC236}">
                <a16:creationId xmlns:a16="http://schemas.microsoft.com/office/drawing/2014/main" id="{94F95581-2F47-4ED3-A796-DFCA672FDF7A}"/>
              </a:ext>
            </a:extLst>
          </p:cNvPr>
          <p:cNvSpPr>
            <a:spLocks noGrp="1"/>
          </p:cNvSpPr>
          <p:nvPr>
            <p:ph type="title"/>
          </p:nvPr>
        </p:nvSpPr>
        <p:spPr/>
        <p:txBody>
          <a:bodyPr/>
          <a:lstStyle/>
          <a:p>
            <a:pPr algn="l">
              <a:spcAft>
                <a:spcPts val="600"/>
              </a:spcAft>
            </a:pPr>
            <a:r>
              <a:rPr lang="en-US" sz="2800" dirty="0">
                <a:solidFill>
                  <a:srgbClr val="0A1637"/>
                </a:solidFill>
              </a:rPr>
              <a:t>.NET MAUI</a:t>
            </a:r>
          </a:p>
        </p:txBody>
      </p:sp>
      <p:sp>
        <p:nvSpPr>
          <p:cNvPr id="3" name="TextBox 2">
            <a:extLst>
              <a:ext uri="{FF2B5EF4-FFF2-40B4-BE49-F238E27FC236}">
                <a16:creationId xmlns:a16="http://schemas.microsoft.com/office/drawing/2014/main" id="{32852243-649B-B5EF-3ECE-F6F586069B43}"/>
              </a:ext>
            </a:extLst>
          </p:cNvPr>
          <p:cNvSpPr txBox="1"/>
          <p:nvPr/>
        </p:nvSpPr>
        <p:spPr>
          <a:xfrm>
            <a:off x="1700981" y="1966452"/>
            <a:ext cx="0" cy="0"/>
          </a:xfrm>
          <a:prstGeom prst="rect">
            <a:avLst/>
          </a:prstGeom>
          <a:noFill/>
        </p:spPr>
        <p:txBody>
          <a:bodyPr wrap="none" rtlCol="0">
            <a:noAutofit/>
          </a:bodyPr>
          <a:lstStyle/>
          <a:p>
            <a:pPr algn="l">
              <a:spcAft>
                <a:spcPts val="600"/>
              </a:spcAft>
            </a:pPr>
            <a:endParaRPr lang="en-US" sz="1200" dirty="0"/>
          </a:p>
        </p:txBody>
      </p:sp>
      <p:sp>
        <p:nvSpPr>
          <p:cNvPr id="4" name="TextBox 3">
            <a:extLst>
              <a:ext uri="{FF2B5EF4-FFF2-40B4-BE49-F238E27FC236}">
                <a16:creationId xmlns:a16="http://schemas.microsoft.com/office/drawing/2014/main" id="{1D07C630-3A58-BA5F-A553-878331E4E854}"/>
              </a:ext>
            </a:extLst>
          </p:cNvPr>
          <p:cNvSpPr txBox="1"/>
          <p:nvPr/>
        </p:nvSpPr>
        <p:spPr>
          <a:xfrm>
            <a:off x="-1394336" y="3444769"/>
            <a:ext cx="6059760" cy="2995401"/>
          </a:xfrm>
          <a:prstGeom prst="rect">
            <a:avLst/>
          </a:prstGeom>
          <a:noFill/>
        </p:spPr>
        <p:txBody>
          <a:bodyPr wrap="square" rtlCol="0">
            <a:noAutofit/>
          </a:bodyPr>
          <a:lstStyle/>
          <a:p>
            <a:pPr algn="l">
              <a:spcAft>
                <a:spcPts val="600"/>
              </a:spcAft>
            </a:pPr>
            <a:endParaRPr lang="en-US" sz="1200" dirty="0"/>
          </a:p>
        </p:txBody>
      </p:sp>
      <p:pic>
        <p:nvPicPr>
          <p:cNvPr id="1026" name="Picture 2" descr=".NET MAUI supported platforms.">
            <a:extLst>
              <a:ext uri="{FF2B5EF4-FFF2-40B4-BE49-F238E27FC236}">
                <a16:creationId xmlns:a16="http://schemas.microsoft.com/office/drawing/2014/main" id="{F07F4E60-B740-6F64-0BAB-DE6EC5FBA9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1" t="2918" r="2517" b="2107"/>
          <a:stretch/>
        </p:blipFill>
        <p:spPr bwMode="auto">
          <a:xfrm>
            <a:off x="943897" y="2005864"/>
            <a:ext cx="4968379" cy="44343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BD6F8C-B67B-D94D-D7B4-ED841B5290DB}"/>
              </a:ext>
            </a:extLst>
          </p:cNvPr>
          <p:cNvSpPr txBox="1"/>
          <p:nvPr/>
        </p:nvSpPr>
        <p:spPr>
          <a:xfrm>
            <a:off x="943897" y="993917"/>
            <a:ext cx="10707329" cy="855406"/>
          </a:xfrm>
          <a:prstGeom prst="rect">
            <a:avLst/>
          </a:prstGeom>
          <a:noFill/>
        </p:spPr>
        <p:txBody>
          <a:bodyPr wrap="square" rtlCol="0">
            <a:noAutofit/>
          </a:bodyPr>
          <a:lstStyle/>
          <a:p>
            <a:pPr>
              <a:spcAft>
                <a:spcPts val="600"/>
              </a:spcAft>
            </a:pPr>
            <a:r>
              <a:rPr lang="en-GB" sz="2000" dirty="0">
                <a:solidFill>
                  <a:srgbClr val="0A1637"/>
                </a:solidFill>
                <a:latin typeface="+mj-lt"/>
                <a:ea typeface="+mj-ea"/>
                <a:cs typeface="+mj-cs"/>
              </a:rPr>
              <a:t>Multi-platform App UI (.NET MAUI) is a cross-platform framework for creating native mobile and desktop apps with C# and XAML.</a:t>
            </a:r>
            <a:endParaRPr lang="en-US" sz="2000" dirty="0">
              <a:solidFill>
                <a:srgbClr val="0A1637"/>
              </a:solidFill>
              <a:latin typeface="+mj-lt"/>
              <a:ea typeface="+mj-ea"/>
              <a:cs typeface="+mj-cs"/>
            </a:endParaRPr>
          </a:p>
        </p:txBody>
      </p:sp>
      <p:sp>
        <p:nvSpPr>
          <p:cNvPr id="6" name="TextBox 5">
            <a:extLst>
              <a:ext uri="{FF2B5EF4-FFF2-40B4-BE49-F238E27FC236}">
                <a16:creationId xmlns:a16="http://schemas.microsoft.com/office/drawing/2014/main" id="{02B504EE-F6F2-8239-3E6E-EC66A968B4C2}"/>
              </a:ext>
            </a:extLst>
          </p:cNvPr>
          <p:cNvSpPr txBox="1"/>
          <p:nvPr/>
        </p:nvSpPr>
        <p:spPr>
          <a:xfrm>
            <a:off x="6163125" y="2010467"/>
            <a:ext cx="5193266" cy="3512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600">
                <a:solidFill>
                  <a:srgbClr val="33333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a:buFont typeface="Arial" panose="020B0604020202020204" pitchFamily="34" charset="0"/>
              <a:buChar char="•"/>
            </a:pPr>
            <a:r>
              <a:rPr lang="en-US" b="1" dirty="0">
                <a:solidFill>
                  <a:srgbClr val="0A1637"/>
                </a:solidFill>
              </a:rPr>
              <a:t>Is the future  </a:t>
            </a:r>
            <a:r>
              <a:rPr lang="en-US" sz="2000" b="1" dirty="0">
                <a:solidFill>
                  <a:srgbClr val="0A1637"/>
                </a:solidFill>
              </a:rPr>
              <a:t>👀</a:t>
            </a:r>
          </a:p>
          <a:p>
            <a:pPr marL="285750" indent="-285750" algn="l">
              <a:buFont typeface="Arial" panose="020B0604020202020204" pitchFamily="34" charset="0"/>
              <a:buChar char="•"/>
            </a:pPr>
            <a:r>
              <a:rPr lang="en-US" dirty="0">
                <a:solidFill>
                  <a:srgbClr val="0A1637"/>
                </a:solidFill>
              </a:rPr>
              <a:t>Evolution of </a:t>
            </a:r>
            <a:r>
              <a:rPr lang="en-US" dirty="0" err="1">
                <a:solidFill>
                  <a:srgbClr val="0A1637"/>
                </a:solidFill>
              </a:rPr>
              <a:t>Xamarin.Forms</a:t>
            </a:r>
            <a:endParaRPr lang="en-US" dirty="0">
              <a:solidFill>
                <a:srgbClr val="0A1637"/>
              </a:solidFill>
            </a:endParaRPr>
          </a:p>
          <a:p>
            <a:pPr marL="285750" indent="-285750" algn="l">
              <a:buFont typeface="Arial" panose="020B0604020202020204" pitchFamily="34" charset="0"/>
              <a:buChar char="•"/>
            </a:pPr>
            <a:r>
              <a:rPr lang="en-US" dirty="0">
                <a:solidFill>
                  <a:srgbClr val="0A1637"/>
                </a:solidFill>
              </a:rPr>
              <a:t>Shared code, view and layout across supported platforms</a:t>
            </a:r>
          </a:p>
          <a:p>
            <a:pPr marL="285750" indent="-285750" algn="l">
              <a:buFont typeface="Arial" panose="020B0604020202020204" pitchFamily="34" charset="0"/>
              <a:buChar char="•"/>
            </a:pPr>
            <a:r>
              <a:rPr lang="en-US" dirty="0">
                <a:solidFill>
                  <a:srgbClr val="0A1637"/>
                </a:solidFill>
              </a:rPr>
              <a:t>CI/CD – </a:t>
            </a:r>
            <a:r>
              <a:rPr lang="en-US" strike="sngStrike" dirty="0">
                <a:solidFill>
                  <a:srgbClr val="0A1637"/>
                </a:solidFill>
              </a:rPr>
              <a:t>AppCenter</a:t>
            </a:r>
            <a:r>
              <a:rPr lang="en-US" dirty="0">
                <a:solidFill>
                  <a:srgbClr val="0A1637"/>
                </a:solidFill>
              </a:rPr>
              <a:t>, GitHub Action, Azure DevOps</a:t>
            </a:r>
          </a:p>
          <a:p>
            <a:pPr marL="285750" indent="-285750" algn="l">
              <a:buFont typeface="Arial" panose="020B0604020202020204" pitchFamily="34" charset="0"/>
              <a:buChar char="•"/>
            </a:pPr>
            <a:r>
              <a:rPr lang="en-GB" dirty="0">
                <a:solidFill>
                  <a:srgbClr val="0A1637"/>
                </a:solidFill>
              </a:rPr>
              <a:t>R</a:t>
            </a:r>
            <a:r>
              <a:rPr lang="en-GB" b="0" i="0" dirty="0">
                <a:solidFill>
                  <a:srgbClr val="0A1637"/>
                </a:solidFill>
                <a:effectLst/>
              </a:rPr>
              <a:t>ebuilt from the ground up for performance and extensibility</a:t>
            </a:r>
          </a:p>
          <a:p>
            <a:pPr marL="285750" indent="-285750" algn="l">
              <a:buFont typeface="Arial" panose="020B0604020202020204" pitchFamily="34" charset="0"/>
              <a:buChar char="•"/>
            </a:pPr>
            <a:r>
              <a:rPr lang="en-GB" dirty="0">
                <a:solidFill>
                  <a:srgbClr val="0A1637"/>
                </a:solidFill>
              </a:rPr>
              <a:t>.NET 6 BCL (fastest .NET yet</a:t>
            </a:r>
            <a:r>
              <a:rPr lang="en-GB" b="1" baseline="30000" dirty="0">
                <a:solidFill>
                  <a:srgbClr val="0A1637"/>
                </a:solidFill>
              </a:rPr>
              <a:t>*</a:t>
            </a:r>
            <a:r>
              <a:rPr lang="en-GB" dirty="0">
                <a:solidFill>
                  <a:srgbClr val="0A1637"/>
                </a:solidFill>
              </a:rPr>
              <a:t>)</a:t>
            </a:r>
          </a:p>
          <a:p>
            <a:pPr marL="285750" indent="-285750" algn="l">
              <a:buFont typeface="Arial" panose="020B0604020202020204" pitchFamily="34" charset="0"/>
              <a:buChar char="•"/>
            </a:pPr>
            <a:r>
              <a:rPr lang="en-GB" dirty="0">
                <a:solidFill>
                  <a:srgbClr val="0A1637"/>
                </a:solidFill>
              </a:rPr>
              <a:t>Single project structure</a:t>
            </a:r>
          </a:p>
          <a:p>
            <a:pPr marL="285750" indent="-285750" algn="l">
              <a:buFont typeface="Arial" panose="020B0604020202020204" pitchFamily="34" charset="0"/>
              <a:buChar char="•"/>
            </a:pPr>
            <a:r>
              <a:rPr lang="en-GB" dirty="0">
                <a:solidFill>
                  <a:srgbClr val="0A1637"/>
                </a:solidFill>
              </a:rPr>
              <a:t>Hot Reload</a:t>
            </a:r>
          </a:p>
          <a:p>
            <a:pPr marL="285750" indent="-285750" algn="l">
              <a:buFont typeface="Arial" panose="020B0604020202020204" pitchFamily="34" charset="0"/>
              <a:buChar char="•"/>
            </a:pPr>
            <a:r>
              <a:rPr lang="en-GB" dirty="0">
                <a:solidFill>
                  <a:srgbClr val="0A1637"/>
                </a:solidFill>
              </a:rPr>
              <a:t>Access to platform specific APIs</a:t>
            </a:r>
          </a:p>
          <a:p>
            <a:pPr marL="285750" indent="-285750" algn="l">
              <a:buFont typeface="Arial" panose="020B0604020202020204" pitchFamily="34" charset="0"/>
              <a:buChar char="•"/>
            </a:pPr>
            <a:r>
              <a:rPr lang="en-GB" dirty="0">
                <a:solidFill>
                  <a:srgbClr val="0A1637"/>
                </a:solidFill>
              </a:rPr>
              <a:t>Fast adaptation from the library maintainers </a:t>
            </a:r>
            <a:r>
              <a:rPr lang="en-GB" baseline="30000" dirty="0">
                <a:solidFill>
                  <a:srgbClr val="244DC1"/>
                </a:solidFill>
                <a:hlinkClick r:id="rId4">
                  <a:extLst>
                    <a:ext uri="{A12FA001-AC4F-418D-AE19-62706E023703}">
                      <ahyp:hlinkClr xmlns:ahyp="http://schemas.microsoft.com/office/drawing/2018/hyperlinkcolor" val="tx"/>
                    </a:ext>
                  </a:extLst>
                </a:hlinkClick>
              </a:rPr>
              <a:t>[2]</a:t>
            </a:r>
            <a:endParaRPr lang="en-GB" baseline="30000" dirty="0">
              <a:solidFill>
                <a:srgbClr val="244DC1"/>
              </a:solidFill>
            </a:endParaRPr>
          </a:p>
          <a:p>
            <a:pPr marL="285750" indent="-285750" algn="l">
              <a:buFont typeface="Arial" panose="020B0604020202020204" pitchFamily="34" charset="0"/>
              <a:buChar char="•"/>
            </a:pPr>
            <a:r>
              <a:rPr lang="en-GB" dirty="0">
                <a:solidFill>
                  <a:srgbClr val="0A1637"/>
                </a:solidFill>
              </a:rPr>
              <a:t>UI testing framework </a:t>
            </a:r>
            <a:r>
              <a:rPr lang="en-GB" dirty="0">
                <a:solidFill>
                  <a:srgbClr val="C00000"/>
                </a:solidFill>
              </a:rPr>
              <a:t>?</a:t>
            </a:r>
            <a:endParaRPr lang="en-US" dirty="0">
              <a:solidFill>
                <a:srgbClr val="C00000"/>
              </a:solidFill>
            </a:endParaRPr>
          </a:p>
          <a:p>
            <a:pPr marL="285750" indent="-285750" algn="l">
              <a:buFont typeface="Arial" panose="020B0604020202020204" pitchFamily="34" charset="0"/>
              <a:buChar char="•"/>
            </a:pPr>
            <a:endParaRPr lang="en-GB" sz="2000" dirty="0">
              <a:solidFill>
                <a:srgbClr val="0A1637"/>
              </a:solidFill>
            </a:endParaRPr>
          </a:p>
        </p:txBody>
      </p:sp>
    </p:spTree>
    <p:extLst>
      <p:ext uri="{BB962C8B-B14F-4D97-AF65-F5344CB8AC3E}">
        <p14:creationId xmlns:p14="http://schemas.microsoft.com/office/powerpoint/2010/main" val="22529874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54F7616-409F-A3CC-58FB-D70E5E0F2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910659"/>
            <a:ext cx="4329081" cy="53678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2A44127-B94B-4559-A6EB-CFEF9614FC92}"/>
              </a:ext>
            </a:extLst>
          </p:cNvPr>
          <p:cNvSpPr>
            <a:spLocks noGrp="1"/>
          </p:cNvSpPr>
          <p:nvPr>
            <p:ph type="sldNum" sz="quarter" idx="12"/>
          </p:nvPr>
        </p:nvSpPr>
        <p:spPr/>
        <p:txBody>
          <a:bodyPr/>
          <a:lstStyle/>
          <a:p>
            <a:fld id="{B6DACD62-240B-4EAD-AC8D-E09432B53E69}" type="slidenum">
              <a:rPr lang="en-GB" smtClean="0"/>
              <a:t>7</a:t>
            </a:fld>
            <a:endParaRPr lang="en-GB"/>
          </a:p>
        </p:txBody>
      </p:sp>
      <p:sp>
        <p:nvSpPr>
          <p:cNvPr id="8" name="Title 7">
            <a:extLst>
              <a:ext uri="{FF2B5EF4-FFF2-40B4-BE49-F238E27FC236}">
                <a16:creationId xmlns:a16="http://schemas.microsoft.com/office/drawing/2014/main" id="{94F95581-2F47-4ED3-A796-DFCA672FDF7A}"/>
              </a:ext>
            </a:extLst>
          </p:cNvPr>
          <p:cNvSpPr>
            <a:spLocks noGrp="1"/>
          </p:cNvSpPr>
          <p:nvPr>
            <p:ph type="title"/>
          </p:nvPr>
        </p:nvSpPr>
        <p:spPr/>
        <p:txBody>
          <a:bodyPr/>
          <a:lstStyle/>
          <a:p>
            <a:r>
              <a:rPr lang="en-US" sz="2800" dirty="0">
                <a:solidFill>
                  <a:srgbClr val="0A1637"/>
                </a:solidFill>
              </a:rPr>
              <a:t>Appium</a:t>
            </a:r>
            <a:endParaRPr lang="en-GB" sz="2800" dirty="0">
              <a:solidFill>
                <a:srgbClr val="0A1637"/>
              </a:solidFill>
            </a:endParaRPr>
          </a:p>
        </p:txBody>
      </p:sp>
      <p:sp>
        <p:nvSpPr>
          <p:cNvPr id="3" name="TextBox 2">
            <a:extLst>
              <a:ext uri="{FF2B5EF4-FFF2-40B4-BE49-F238E27FC236}">
                <a16:creationId xmlns:a16="http://schemas.microsoft.com/office/drawing/2014/main" id="{32852243-649B-B5EF-3ECE-F6F586069B43}"/>
              </a:ext>
            </a:extLst>
          </p:cNvPr>
          <p:cNvSpPr txBox="1"/>
          <p:nvPr/>
        </p:nvSpPr>
        <p:spPr>
          <a:xfrm>
            <a:off x="1700981" y="1966452"/>
            <a:ext cx="0" cy="0"/>
          </a:xfrm>
          <a:prstGeom prst="rect">
            <a:avLst/>
          </a:prstGeom>
          <a:noFill/>
        </p:spPr>
        <p:txBody>
          <a:bodyPr wrap="none" rtlCol="0">
            <a:noAutofit/>
          </a:bodyPr>
          <a:lstStyle/>
          <a:p>
            <a:pPr algn="l">
              <a:spcAft>
                <a:spcPts val="600"/>
              </a:spcAft>
            </a:pPr>
            <a:endParaRPr lang="en-US" sz="1200" dirty="0"/>
          </a:p>
        </p:txBody>
      </p:sp>
      <p:sp>
        <p:nvSpPr>
          <p:cNvPr id="4" name="TextBox 3">
            <a:extLst>
              <a:ext uri="{FF2B5EF4-FFF2-40B4-BE49-F238E27FC236}">
                <a16:creationId xmlns:a16="http://schemas.microsoft.com/office/drawing/2014/main" id="{1D07C630-3A58-BA5F-A553-878331E4E854}"/>
              </a:ext>
            </a:extLst>
          </p:cNvPr>
          <p:cNvSpPr txBox="1"/>
          <p:nvPr/>
        </p:nvSpPr>
        <p:spPr>
          <a:xfrm>
            <a:off x="5266707" y="908466"/>
            <a:ext cx="6338196" cy="5538445"/>
          </a:xfrm>
          <a:prstGeom prst="rect">
            <a:avLst/>
          </a:prstGeom>
          <a:noFill/>
        </p:spPr>
        <p:txBody>
          <a:bodyPr wrap="square" rtlCol="0">
            <a:noAutofit/>
          </a:bodyPr>
          <a:lstStyle/>
          <a:p>
            <a:pPr>
              <a:spcAft>
                <a:spcPts val="600"/>
              </a:spcAft>
            </a:pPr>
            <a:r>
              <a:rPr lang="en-US" sz="1600" b="1" dirty="0"/>
              <a:t>Concept:</a:t>
            </a:r>
          </a:p>
          <a:p>
            <a:pPr marL="628650" lvl="1" indent="-171450">
              <a:spcAft>
                <a:spcPts val="600"/>
              </a:spcAft>
              <a:buFont typeface="Arial" panose="020B0604020202020204" pitchFamily="34" charset="0"/>
              <a:buChar char="•"/>
            </a:pPr>
            <a:r>
              <a:rPr lang="en-US" sz="1600" dirty="0">
                <a:solidFill>
                  <a:srgbClr val="333333"/>
                </a:solidFill>
              </a:rPr>
              <a:t>Uses vendor-provided automation frameworks under the hood</a:t>
            </a:r>
          </a:p>
          <a:p>
            <a:pPr marL="628650" lvl="1" indent="-171450">
              <a:spcAft>
                <a:spcPts val="600"/>
              </a:spcAft>
              <a:buFont typeface="Arial" panose="020B0604020202020204" pitchFamily="34" charset="0"/>
              <a:buChar char="•"/>
            </a:pPr>
            <a:r>
              <a:rPr lang="en-US" sz="1600" dirty="0">
                <a:solidFill>
                  <a:srgbClr val="333333"/>
                </a:solidFill>
              </a:rPr>
              <a:t>Doesn’t add any third-party code into the application</a:t>
            </a:r>
          </a:p>
          <a:p>
            <a:pPr marL="628650" lvl="1" indent="-171450">
              <a:spcAft>
                <a:spcPts val="600"/>
              </a:spcAft>
              <a:buFont typeface="Arial" panose="020B0604020202020204" pitchFamily="34" charset="0"/>
              <a:buChar char="•"/>
            </a:pPr>
            <a:r>
              <a:rPr lang="en-US" sz="1600" dirty="0">
                <a:solidFill>
                  <a:srgbClr val="333333"/>
                </a:solidFill>
              </a:rPr>
              <a:t>Doesn’t require to recompile the app</a:t>
            </a:r>
          </a:p>
          <a:p>
            <a:pPr marL="628650" lvl="1" indent="-171450">
              <a:spcAft>
                <a:spcPts val="600"/>
              </a:spcAft>
              <a:buFont typeface="Arial" panose="020B0604020202020204" pitchFamily="34" charset="0"/>
              <a:buChar char="•"/>
            </a:pPr>
            <a:r>
              <a:rPr lang="en-US" sz="1600" dirty="0">
                <a:solidFill>
                  <a:srgbClr val="333333"/>
                </a:solidFill>
              </a:rPr>
              <a:t>This means </a:t>
            </a:r>
            <a:r>
              <a:rPr lang="en-US" sz="1600" b="1" dirty="0">
                <a:solidFill>
                  <a:srgbClr val="333333"/>
                </a:solidFill>
              </a:rPr>
              <a:t>you're testing the same app you're shipping</a:t>
            </a:r>
          </a:p>
          <a:p>
            <a:pPr marL="628650" lvl="1" indent="-171450">
              <a:spcAft>
                <a:spcPts val="600"/>
              </a:spcAft>
              <a:buFont typeface="Arial" panose="020B0604020202020204" pitchFamily="34" charset="0"/>
              <a:buChar char="•"/>
            </a:pPr>
            <a:r>
              <a:rPr lang="en-GB" sz="1600" i="0" dirty="0">
                <a:solidFill>
                  <a:srgbClr val="343838"/>
                </a:solidFill>
                <a:effectLst/>
              </a:rPr>
              <a:t>Java</a:t>
            </a:r>
            <a:r>
              <a:rPr lang="en-GB" sz="1600" b="0" i="0" dirty="0">
                <a:solidFill>
                  <a:srgbClr val="343838"/>
                </a:solidFill>
                <a:effectLst/>
              </a:rPr>
              <a:t>, </a:t>
            </a:r>
            <a:r>
              <a:rPr lang="en-GB" sz="1600" i="0" dirty="0">
                <a:solidFill>
                  <a:srgbClr val="343838"/>
                </a:solidFill>
                <a:effectLst/>
              </a:rPr>
              <a:t>Ruby</a:t>
            </a:r>
            <a:r>
              <a:rPr lang="en-GB" sz="1600" b="0" i="0" dirty="0">
                <a:solidFill>
                  <a:srgbClr val="343838"/>
                </a:solidFill>
                <a:effectLst/>
              </a:rPr>
              <a:t>, </a:t>
            </a:r>
            <a:r>
              <a:rPr lang="en-GB" sz="1600" i="0" dirty="0">
                <a:solidFill>
                  <a:srgbClr val="343838"/>
                </a:solidFill>
                <a:effectLst/>
              </a:rPr>
              <a:t>Python</a:t>
            </a:r>
            <a:r>
              <a:rPr lang="en-GB" sz="1600" b="0" i="0" dirty="0">
                <a:solidFill>
                  <a:srgbClr val="343838"/>
                </a:solidFill>
                <a:effectLst/>
              </a:rPr>
              <a:t>, PHP</a:t>
            </a:r>
            <a:r>
              <a:rPr lang="en-GB" sz="1600" i="0" dirty="0">
                <a:solidFill>
                  <a:srgbClr val="343838"/>
                </a:solidFill>
                <a:effectLst/>
              </a:rPr>
              <a:t>,</a:t>
            </a:r>
            <a:r>
              <a:rPr lang="en-GB" sz="1600" b="0" i="0" dirty="0">
                <a:solidFill>
                  <a:srgbClr val="343838"/>
                </a:solidFill>
                <a:effectLst/>
              </a:rPr>
              <a:t> JavaScript, and </a:t>
            </a:r>
            <a:r>
              <a:rPr lang="en-GB" sz="1600" b="1" i="0" dirty="0">
                <a:solidFill>
                  <a:srgbClr val="343838"/>
                </a:solidFill>
                <a:effectLst/>
              </a:rPr>
              <a:t>C#</a:t>
            </a:r>
            <a:r>
              <a:rPr lang="en-US" sz="1600" b="0" i="0" dirty="0">
                <a:solidFill>
                  <a:srgbClr val="333333"/>
                </a:solidFill>
                <a:effectLst/>
              </a:rPr>
              <a:t> clients for WebDriver protocol to write tests in JUnit, </a:t>
            </a:r>
            <a:r>
              <a:rPr lang="en-US" sz="1600" b="1" i="0" dirty="0" err="1">
                <a:solidFill>
                  <a:srgbClr val="333333"/>
                </a:solidFill>
                <a:effectLst/>
              </a:rPr>
              <a:t>NUnit</a:t>
            </a:r>
            <a:r>
              <a:rPr lang="en-US" sz="1600" b="0" i="0" dirty="0">
                <a:solidFill>
                  <a:srgbClr val="333333"/>
                </a:solidFill>
                <a:effectLst/>
              </a:rPr>
              <a:t> </a:t>
            </a:r>
            <a:r>
              <a:rPr lang="en-US" sz="1600" b="0" i="0" dirty="0" err="1">
                <a:solidFill>
                  <a:srgbClr val="333333"/>
                </a:solidFill>
                <a:effectLst/>
              </a:rPr>
              <a:t>etc</a:t>
            </a:r>
            <a:endParaRPr lang="en-US" sz="1600" b="0" i="0" dirty="0">
              <a:solidFill>
                <a:srgbClr val="333333"/>
              </a:solidFill>
              <a:effectLst/>
            </a:endParaRPr>
          </a:p>
          <a:p>
            <a:pPr marL="628650" lvl="1" indent="-171450">
              <a:spcAft>
                <a:spcPts val="600"/>
              </a:spcAft>
              <a:buFont typeface="Arial" panose="020B0604020202020204" pitchFamily="34" charset="0"/>
              <a:buChar char="•"/>
            </a:pPr>
            <a:r>
              <a:rPr lang="en-US" sz="1600" dirty="0">
                <a:solidFill>
                  <a:srgbClr val="333333"/>
                </a:solidFill>
              </a:rPr>
              <a:t>Both CLI and GUI client for the Appium server is available</a:t>
            </a:r>
          </a:p>
          <a:p>
            <a:pPr marL="628650" lvl="1" indent="-171450">
              <a:spcAft>
                <a:spcPts val="600"/>
              </a:spcAft>
              <a:buFont typeface="Arial" panose="020B0604020202020204" pitchFamily="34" charset="0"/>
              <a:buChar char="•"/>
            </a:pPr>
            <a:r>
              <a:rPr lang="en-US" sz="1600" b="0" i="0" dirty="0">
                <a:solidFill>
                  <a:srgbClr val="333333"/>
                </a:solidFill>
                <a:effectLst/>
              </a:rPr>
              <a:t>We can utilize the CLI to integrate UI automation tests in our CI/CD pipeline.</a:t>
            </a:r>
          </a:p>
          <a:p>
            <a:pPr>
              <a:spcAft>
                <a:spcPts val="600"/>
              </a:spcAft>
            </a:pPr>
            <a:endParaRPr lang="en-US" sz="1600" b="1" dirty="0"/>
          </a:p>
          <a:p>
            <a:pPr>
              <a:spcAft>
                <a:spcPts val="600"/>
              </a:spcAft>
            </a:pPr>
            <a:r>
              <a:rPr lang="en-US" sz="1600" b="1" dirty="0"/>
              <a:t>Client/Server Architecture:</a:t>
            </a:r>
          </a:p>
          <a:p>
            <a:pPr marL="628650" lvl="1" indent="-171450">
              <a:spcAft>
                <a:spcPts val="600"/>
              </a:spcAft>
              <a:buFont typeface="Arial" panose="020B0604020202020204" pitchFamily="34" charset="0"/>
              <a:buChar char="•"/>
            </a:pPr>
            <a:r>
              <a:rPr lang="en-US" sz="1600" dirty="0"/>
              <a:t>Appium is at its heart a webserver that exposes a REST API. </a:t>
            </a:r>
          </a:p>
          <a:p>
            <a:pPr marL="628650" lvl="1" indent="-171450">
              <a:spcAft>
                <a:spcPts val="600"/>
              </a:spcAft>
              <a:buFont typeface="Arial" panose="020B0604020202020204" pitchFamily="34" charset="0"/>
              <a:buChar char="•"/>
            </a:pPr>
            <a:r>
              <a:rPr lang="en-US" sz="1600" dirty="0"/>
              <a:t>It receives connections from a client, listens for commands, executes those commands on a mobile device, and responds with an HTTP response representing the result of the command execution. </a:t>
            </a:r>
            <a:r>
              <a:rPr lang="en-US" sz="1600" baseline="30000" dirty="0">
                <a:hlinkClick r:id="rId4"/>
              </a:rPr>
              <a:t>[3]</a:t>
            </a:r>
            <a:endParaRPr lang="en-US" sz="1600" baseline="30000" dirty="0"/>
          </a:p>
          <a:p>
            <a:pPr marL="171450" indent="-171450">
              <a:spcAft>
                <a:spcPts val="600"/>
              </a:spcAft>
              <a:buFont typeface="Arial" panose="020B0604020202020204" pitchFamily="34" charset="0"/>
              <a:buChar char="•"/>
            </a:pPr>
            <a:endParaRPr lang="en-US" sz="1600" dirty="0">
              <a:solidFill>
                <a:srgbClr val="333333"/>
              </a:solidFill>
            </a:endParaRPr>
          </a:p>
        </p:txBody>
      </p:sp>
      <p:sp>
        <p:nvSpPr>
          <p:cNvPr id="5" name="TextBox 4">
            <a:extLst>
              <a:ext uri="{FF2B5EF4-FFF2-40B4-BE49-F238E27FC236}">
                <a16:creationId xmlns:a16="http://schemas.microsoft.com/office/drawing/2014/main" id="{623ED1F5-7596-01E2-1695-87D9C9B9FE97}"/>
              </a:ext>
            </a:extLst>
          </p:cNvPr>
          <p:cNvSpPr txBox="1"/>
          <p:nvPr/>
        </p:nvSpPr>
        <p:spPr>
          <a:xfrm>
            <a:off x="276161" y="1976086"/>
            <a:ext cx="0" cy="0"/>
          </a:xfrm>
          <a:prstGeom prst="rect">
            <a:avLst/>
          </a:prstGeom>
          <a:noFill/>
        </p:spPr>
        <p:txBody>
          <a:bodyPr wrap="none" rtlCol="0">
            <a:noAutofit/>
          </a:bodyPr>
          <a:lstStyle/>
          <a:p>
            <a:pPr algn="l">
              <a:spcAft>
                <a:spcPts val="600"/>
              </a:spcAft>
            </a:pPr>
            <a:endParaRPr lang="en-US" sz="1200" dirty="0"/>
          </a:p>
        </p:txBody>
      </p:sp>
      <p:sp>
        <p:nvSpPr>
          <p:cNvPr id="6" name="TextBox 5">
            <a:extLst>
              <a:ext uri="{FF2B5EF4-FFF2-40B4-BE49-F238E27FC236}">
                <a16:creationId xmlns:a16="http://schemas.microsoft.com/office/drawing/2014/main" id="{1D3C2F54-C203-4A8E-CC66-0D3E08F5DE3F}"/>
              </a:ext>
            </a:extLst>
          </p:cNvPr>
          <p:cNvSpPr txBox="1"/>
          <p:nvPr/>
        </p:nvSpPr>
        <p:spPr>
          <a:xfrm>
            <a:off x="4857008" y="5973288"/>
            <a:ext cx="486888" cy="305232"/>
          </a:xfrm>
          <a:prstGeom prst="rect">
            <a:avLst/>
          </a:prstGeom>
          <a:noFill/>
        </p:spPr>
        <p:txBody>
          <a:bodyPr wrap="square" rtlCol="0">
            <a:noAutofit/>
          </a:bodyPr>
          <a:lstStyle/>
          <a:p>
            <a:pPr algn="l">
              <a:spcAft>
                <a:spcPts val="600"/>
              </a:spcAft>
            </a:pPr>
            <a:r>
              <a:rPr lang="en-US" sz="1600" baseline="30000" dirty="0">
                <a:hlinkClick r:id="rId5"/>
              </a:rPr>
              <a:t>[4]</a:t>
            </a:r>
            <a:endParaRPr lang="en-US" sz="1600" baseline="30000" dirty="0"/>
          </a:p>
        </p:txBody>
      </p:sp>
    </p:spTree>
    <p:extLst>
      <p:ext uri="{BB962C8B-B14F-4D97-AF65-F5344CB8AC3E}">
        <p14:creationId xmlns:p14="http://schemas.microsoft.com/office/powerpoint/2010/main" val="8475127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A44127-B94B-4559-A6EB-CFEF9614FC92}"/>
              </a:ext>
            </a:extLst>
          </p:cNvPr>
          <p:cNvSpPr>
            <a:spLocks noGrp="1"/>
          </p:cNvSpPr>
          <p:nvPr>
            <p:ph type="sldNum" sz="quarter" idx="12"/>
          </p:nvPr>
        </p:nvSpPr>
        <p:spPr/>
        <p:txBody>
          <a:bodyPr/>
          <a:lstStyle/>
          <a:p>
            <a:fld id="{B6DACD62-240B-4EAD-AC8D-E09432B53E69}" type="slidenum">
              <a:rPr lang="en-GB" smtClean="0"/>
              <a:t>8</a:t>
            </a:fld>
            <a:endParaRPr lang="en-GB"/>
          </a:p>
        </p:txBody>
      </p:sp>
      <p:sp>
        <p:nvSpPr>
          <p:cNvPr id="8" name="Title 7">
            <a:extLst>
              <a:ext uri="{FF2B5EF4-FFF2-40B4-BE49-F238E27FC236}">
                <a16:creationId xmlns:a16="http://schemas.microsoft.com/office/drawing/2014/main" id="{94F95581-2F47-4ED3-A796-DFCA672FDF7A}"/>
              </a:ext>
            </a:extLst>
          </p:cNvPr>
          <p:cNvSpPr>
            <a:spLocks noGrp="1"/>
          </p:cNvSpPr>
          <p:nvPr>
            <p:ph type="title"/>
          </p:nvPr>
        </p:nvSpPr>
        <p:spPr/>
        <p:txBody>
          <a:bodyPr/>
          <a:lstStyle/>
          <a:p>
            <a:r>
              <a:rPr lang="en-US" sz="2800" dirty="0">
                <a:solidFill>
                  <a:srgbClr val="0A1637"/>
                </a:solidFill>
              </a:rPr>
              <a:t>Demo…</a:t>
            </a:r>
            <a:endParaRPr lang="en-GB" sz="2800" dirty="0">
              <a:solidFill>
                <a:srgbClr val="0A1637"/>
              </a:solidFill>
            </a:endParaRPr>
          </a:p>
        </p:txBody>
      </p:sp>
      <p:sp>
        <p:nvSpPr>
          <p:cNvPr id="3" name="TextBox 2">
            <a:extLst>
              <a:ext uri="{FF2B5EF4-FFF2-40B4-BE49-F238E27FC236}">
                <a16:creationId xmlns:a16="http://schemas.microsoft.com/office/drawing/2014/main" id="{32852243-649B-B5EF-3ECE-F6F586069B43}"/>
              </a:ext>
            </a:extLst>
          </p:cNvPr>
          <p:cNvSpPr txBox="1"/>
          <p:nvPr/>
        </p:nvSpPr>
        <p:spPr>
          <a:xfrm>
            <a:off x="1700981" y="1966452"/>
            <a:ext cx="0" cy="0"/>
          </a:xfrm>
          <a:prstGeom prst="rect">
            <a:avLst/>
          </a:prstGeom>
          <a:noFill/>
        </p:spPr>
        <p:txBody>
          <a:bodyPr wrap="none" rtlCol="0">
            <a:noAutofit/>
          </a:bodyPr>
          <a:lstStyle/>
          <a:p>
            <a:pPr algn="l">
              <a:spcAft>
                <a:spcPts val="600"/>
              </a:spcAft>
            </a:pPr>
            <a:endParaRPr lang="en-US" sz="1200" dirty="0"/>
          </a:p>
        </p:txBody>
      </p:sp>
      <p:sp>
        <p:nvSpPr>
          <p:cNvPr id="4" name="TextBox 3">
            <a:extLst>
              <a:ext uri="{FF2B5EF4-FFF2-40B4-BE49-F238E27FC236}">
                <a16:creationId xmlns:a16="http://schemas.microsoft.com/office/drawing/2014/main" id="{1D07C630-3A58-BA5F-A553-878331E4E854}"/>
              </a:ext>
            </a:extLst>
          </p:cNvPr>
          <p:cNvSpPr txBox="1"/>
          <p:nvPr/>
        </p:nvSpPr>
        <p:spPr>
          <a:xfrm>
            <a:off x="924232" y="1641987"/>
            <a:ext cx="10609007" cy="4306529"/>
          </a:xfrm>
          <a:prstGeom prst="rect">
            <a:avLst/>
          </a:prstGeom>
          <a:noFill/>
        </p:spPr>
        <p:txBody>
          <a:bodyPr wrap="square" rtlCol="0">
            <a:noAutofit/>
          </a:bodyPr>
          <a:lstStyle/>
          <a:p>
            <a:pPr marL="171450" indent="-171450" algn="l">
              <a:spcAft>
                <a:spcPts val="600"/>
              </a:spcAft>
              <a:buFont typeface="Arial" panose="020B0604020202020204" pitchFamily="34" charset="0"/>
              <a:buChar char="•"/>
            </a:pPr>
            <a:endParaRPr lang="en-US" sz="1200" dirty="0"/>
          </a:p>
        </p:txBody>
      </p:sp>
      <p:pic>
        <p:nvPicPr>
          <p:cNvPr id="3074" name="Picture 2" descr="Praying Thinking Of You GIF by Hallmark Gold Crown">
            <a:extLst>
              <a:ext uri="{FF2B5EF4-FFF2-40B4-BE49-F238E27FC236}">
                <a16:creationId xmlns:a16="http://schemas.microsoft.com/office/drawing/2014/main" id="{F681A3FD-76BF-AA41-18A8-B44556B46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33" y="711651"/>
            <a:ext cx="10174204" cy="572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654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A44127-B94B-4559-A6EB-CFEF9614FC92}"/>
              </a:ext>
            </a:extLst>
          </p:cNvPr>
          <p:cNvSpPr>
            <a:spLocks noGrp="1"/>
          </p:cNvSpPr>
          <p:nvPr>
            <p:ph type="sldNum" sz="quarter" idx="12"/>
          </p:nvPr>
        </p:nvSpPr>
        <p:spPr/>
        <p:txBody>
          <a:bodyPr/>
          <a:lstStyle/>
          <a:p>
            <a:fld id="{B6DACD62-240B-4EAD-AC8D-E09432B53E69}" type="slidenum">
              <a:rPr lang="en-GB" smtClean="0"/>
              <a:t>9</a:t>
            </a:fld>
            <a:endParaRPr lang="en-GB"/>
          </a:p>
        </p:txBody>
      </p:sp>
      <p:sp>
        <p:nvSpPr>
          <p:cNvPr id="8" name="Title 7">
            <a:extLst>
              <a:ext uri="{FF2B5EF4-FFF2-40B4-BE49-F238E27FC236}">
                <a16:creationId xmlns:a16="http://schemas.microsoft.com/office/drawing/2014/main" id="{94F95581-2F47-4ED3-A796-DFCA672FDF7A}"/>
              </a:ext>
            </a:extLst>
          </p:cNvPr>
          <p:cNvSpPr>
            <a:spLocks noGrp="1"/>
          </p:cNvSpPr>
          <p:nvPr>
            <p:ph type="title"/>
          </p:nvPr>
        </p:nvSpPr>
        <p:spPr/>
        <p:txBody>
          <a:bodyPr/>
          <a:lstStyle/>
          <a:p>
            <a:r>
              <a:rPr lang="en-US" sz="2800" dirty="0">
                <a:solidFill>
                  <a:srgbClr val="0A1637"/>
                </a:solidFill>
              </a:rPr>
              <a:t>Q &amp; A</a:t>
            </a:r>
            <a:endParaRPr lang="en-GB" sz="2800" dirty="0">
              <a:solidFill>
                <a:srgbClr val="0A1637"/>
              </a:solidFill>
            </a:endParaRPr>
          </a:p>
        </p:txBody>
      </p:sp>
      <p:sp>
        <p:nvSpPr>
          <p:cNvPr id="3" name="TextBox 2">
            <a:extLst>
              <a:ext uri="{FF2B5EF4-FFF2-40B4-BE49-F238E27FC236}">
                <a16:creationId xmlns:a16="http://schemas.microsoft.com/office/drawing/2014/main" id="{32852243-649B-B5EF-3ECE-F6F586069B43}"/>
              </a:ext>
            </a:extLst>
          </p:cNvPr>
          <p:cNvSpPr txBox="1"/>
          <p:nvPr/>
        </p:nvSpPr>
        <p:spPr>
          <a:xfrm>
            <a:off x="1700981" y="1966452"/>
            <a:ext cx="0" cy="0"/>
          </a:xfrm>
          <a:prstGeom prst="rect">
            <a:avLst/>
          </a:prstGeom>
          <a:noFill/>
        </p:spPr>
        <p:txBody>
          <a:bodyPr wrap="none" rtlCol="0">
            <a:noAutofit/>
          </a:bodyPr>
          <a:lstStyle/>
          <a:p>
            <a:pPr algn="l">
              <a:spcAft>
                <a:spcPts val="600"/>
              </a:spcAft>
            </a:pPr>
            <a:endParaRPr lang="en-US" sz="1200" dirty="0"/>
          </a:p>
        </p:txBody>
      </p:sp>
      <p:sp>
        <p:nvSpPr>
          <p:cNvPr id="5" name="TextBox 4">
            <a:extLst>
              <a:ext uri="{FF2B5EF4-FFF2-40B4-BE49-F238E27FC236}">
                <a16:creationId xmlns:a16="http://schemas.microsoft.com/office/drawing/2014/main" id="{B05A8451-DA5E-1872-E0AA-60A6843EB9D2}"/>
              </a:ext>
            </a:extLst>
          </p:cNvPr>
          <p:cNvSpPr txBox="1"/>
          <p:nvPr/>
        </p:nvSpPr>
        <p:spPr>
          <a:xfrm>
            <a:off x="2167247" y="486888"/>
            <a:ext cx="0" cy="0"/>
          </a:xfrm>
          <a:prstGeom prst="rect">
            <a:avLst/>
          </a:prstGeom>
          <a:noFill/>
        </p:spPr>
        <p:txBody>
          <a:bodyPr wrap="none" rtlCol="0">
            <a:noAutofit/>
          </a:bodyPr>
          <a:lstStyle/>
          <a:p>
            <a:pPr algn="l">
              <a:spcAft>
                <a:spcPts val="600"/>
              </a:spcAft>
            </a:pPr>
            <a:endParaRPr lang="en-US" sz="1200" dirty="0"/>
          </a:p>
        </p:txBody>
      </p:sp>
      <p:pic>
        <p:nvPicPr>
          <p:cNvPr id="6146" name="Picture 2" descr="diamond shrinking GIF">
            <a:extLst>
              <a:ext uri="{FF2B5EF4-FFF2-40B4-BE49-F238E27FC236}">
                <a16:creationId xmlns:a16="http://schemas.microsoft.com/office/drawing/2014/main" id="{20403A0B-A9AB-E867-A873-6CC664C6D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399" y="996042"/>
            <a:ext cx="9276672" cy="521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716485"/>
      </p:ext>
    </p:extLst>
  </p:cSld>
  <p:clrMapOvr>
    <a:masterClrMapping/>
  </p:clrMapOvr>
  <p:transition>
    <p:fade/>
  </p:transition>
</p:sld>
</file>

<file path=ppt/theme/theme1.xml><?xml version="1.0" encoding="utf-8"?>
<a:theme xmlns:a="http://schemas.openxmlformats.org/drawingml/2006/main" name="Retail Insight">
  <a:themeElements>
    <a:clrScheme name="Retail Insight">
      <a:dk1>
        <a:sysClr val="windowText" lastClr="000000"/>
      </a:dk1>
      <a:lt1>
        <a:sysClr val="window" lastClr="FFFFFF"/>
      </a:lt1>
      <a:dk2>
        <a:srgbClr val="072C21"/>
      </a:dk2>
      <a:lt2>
        <a:srgbClr val="FFFFFF"/>
      </a:lt2>
      <a:accent1>
        <a:srgbClr val="59C835"/>
      </a:accent1>
      <a:accent2>
        <a:srgbClr val="0D4AF9"/>
      </a:accent2>
      <a:accent3>
        <a:srgbClr val="EDF5FF"/>
      </a:accent3>
      <a:accent4>
        <a:srgbClr val="0A1637"/>
      </a:accent4>
      <a:accent5>
        <a:srgbClr val="516888"/>
      </a:accent5>
      <a:accent6>
        <a:srgbClr val="D6E3F3"/>
      </a:accent6>
      <a:hlink>
        <a:srgbClr val="0D4AF9"/>
      </a:hlink>
      <a:folHlink>
        <a:srgbClr val="0D4AF9"/>
      </a:folHlink>
    </a:clrScheme>
    <a:fontScheme name="Retail Insigh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lnSpc>
            <a:spcPct val="100000"/>
          </a:lnSpc>
          <a:spcAft>
            <a:spcPts val="600"/>
          </a:spcAft>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Aft>
            <a:spcPts val="600"/>
          </a:spcAft>
          <a:defRPr sz="1200" dirty="0" smtClean="0"/>
        </a:defPPr>
      </a:lstStyle>
    </a:txDef>
  </a:objectDefaults>
  <a:extraClrSchemeLst/>
  <a:extLst>
    <a:ext uri="{05A4C25C-085E-4340-85A3-A5531E510DB2}">
      <thm15:themeFamily xmlns:thm15="http://schemas.microsoft.com/office/thememl/2012/main" name="Retail_Insight_Template_V0.2.potx" id="{09B83890-0FC9-4D5F-894F-0D3931648F98}" vid="{DA88D20F-BBE1-4FBB-8FA9-074CECDDBA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ASDAAvailabilityOnePager_TPILanding</Template>
  <TotalTime>3841</TotalTime>
  <Words>684</Words>
  <Application>Microsoft Macintosh PowerPoint</Application>
  <PresentationFormat>Widescreen</PresentationFormat>
  <Paragraphs>100</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Tahoma</vt:lpstr>
      <vt:lpstr>Retail Insight</vt:lpstr>
      <vt:lpstr>.NET Conf</vt:lpstr>
      <vt:lpstr>PowerPoint Presentation</vt:lpstr>
      <vt:lpstr>Agenda</vt:lpstr>
      <vt:lpstr>Background</vt:lpstr>
      <vt:lpstr>Xamarin.Forms</vt:lpstr>
      <vt:lpstr>.NET MAUI</vt:lpstr>
      <vt:lpstr>Appium</vt:lpstr>
      <vt:lpstr>Demo…</vt:lpstr>
      <vt:lpstr>Q &amp; A</vt:lpstr>
      <vt:lpstr>Epilogue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new template</dc:title>
  <dc:creator>Dr Bradley Jemmett-Smith</dc:creator>
  <cp:lastModifiedBy>Syed Hoque</cp:lastModifiedBy>
  <cp:revision>44</cp:revision>
  <dcterms:created xsi:type="dcterms:W3CDTF">2021-07-19T11:20:57Z</dcterms:created>
  <dcterms:modified xsi:type="dcterms:W3CDTF">2022-09-02T21:38:05Z</dcterms:modified>
</cp:coreProperties>
</file>